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7"/>
  </p:notesMasterIdLst>
  <p:sldIdLst>
    <p:sldId id="257" r:id="rId3"/>
    <p:sldId id="406" r:id="rId4"/>
    <p:sldId id="261" r:id="rId5"/>
    <p:sldId id="264" r:id="rId6"/>
    <p:sldId id="353" r:id="rId7"/>
    <p:sldId id="402" r:id="rId8"/>
    <p:sldId id="360" r:id="rId9"/>
    <p:sldId id="367" r:id="rId10"/>
    <p:sldId id="362" r:id="rId11"/>
    <p:sldId id="364" r:id="rId12"/>
    <p:sldId id="365" r:id="rId13"/>
    <p:sldId id="403" r:id="rId14"/>
    <p:sldId id="401" r:id="rId15"/>
    <p:sldId id="380" r:id="rId16"/>
    <p:sldId id="404" r:id="rId17"/>
    <p:sldId id="370" r:id="rId18"/>
    <p:sldId id="384" r:id="rId19"/>
    <p:sldId id="387" r:id="rId20"/>
    <p:sldId id="388" r:id="rId21"/>
    <p:sldId id="373" r:id="rId22"/>
    <p:sldId id="389" r:id="rId23"/>
    <p:sldId id="374" r:id="rId24"/>
    <p:sldId id="390" r:id="rId25"/>
    <p:sldId id="393" r:id="rId26"/>
    <p:sldId id="392" r:id="rId27"/>
    <p:sldId id="394" r:id="rId28"/>
    <p:sldId id="405" r:id="rId29"/>
    <p:sldId id="396" r:id="rId30"/>
    <p:sldId id="375" r:id="rId31"/>
    <p:sldId id="398" r:id="rId32"/>
    <p:sldId id="400" r:id="rId33"/>
    <p:sldId id="376" r:id="rId34"/>
    <p:sldId id="371" r:id="rId35"/>
    <p:sldId id="408"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59D79019-8CE5-42E2-9EC9-8F0C81D24D06}">
          <p14:sldIdLst>
            <p14:sldId id="257"/>
            <p14:sldId id="406"/>
            <p14:sldId id="261"/>
            <p14:sldId id="264"/>
            <p14:sldId id="353"/>
            <p14:sldId id="402"/>
            <p14:sldId id="360"/>
            <p14:sldId id="367"/>
            <p14:sldId id="362"/>
            <p14:sldId id="364"/>
            <p14:sldId id="365"/>
            <p14:sldId id="403"/>
            <p14:sldId id="401"/>
          </p14:sldIdLst>
        </p14:section>
        <p14:section name="Keyboard Navigation" id="{0C0722EE-2808-40F3-855C-0BAF8A8CD768}">
          <p14:sldIdLst>
            <p14:sldId id="380"/>
            <p14:sldId id="404"/>
            <p14:sldId id="370"/>
            <p14:sldId id="384"/>
          </p14:sldIdLst>
        </p14:section>
        <p14:section name="Screen Reader &amp; Alt Text" id="{D21BBEB6-377B-4FE7-B774-D01515946B54}">
          <p14:sldIdLst>
            <p14:sldId id="387"/>
            <p14:sldId id="388"/>
            <p14:sldId id="373"/>
            <p14:sldId id="389"/>
          </p14:sldIdLst>
        </p14:section>
        <p14:section name="High Contrast Color Views" id="{2483E960-8EFB-46E7-868A-C4B45FCF13E4}">
          <p14:sldIdLst>
            <p14:sldId id="374"/>
            <p14:sldId id="390"/>
            <p14:sldId id="393"/>
            <p14:sldId id="392"/>
          </p14:sldIdLst>
        </p14:section>
        <p14:section name="Focus Mode &amp; Show as table" id="{AA538671-6FB9-4028-82BF-20413ECD1BD1}">
          <p14:sldIdLst>
            <p14:sldId id="394"/>
            <p14:sldId id="405"/>
            <p14:sldId id="396"/>
          </p14:sldIdLst>
        </p14:section>
        <p14:section name="Accessibility Themes &amp; Colorblindness" id="{766C5AF3-6E91-4198-9C68-C4C14B574805}">
          <p14:sldIdLst>
            <p14:sldId id="375"/>
            <p14:sldId id="398"/>
            <p14:sldId id="400"/>
          </p14:sldIdLst>
        </p14:section>
        <p14:section name="Takeaway" id="{F98E022D-177B-4ACA-AB5E-077682B0D706}">
          <p14:sldIdLst>
            <p14:sldId id="376"/>
            <p14:sldId id="371"/>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9BD"/>
    <a:srgbClr val="F6F698"/>
    <a:srgbClr val="3E826D"/>
    <a:srgbClr val="B8DAE2"/>
    <a:srgbClr val="95C8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3E2B93-8F2D-45E4-843E-0236BD909407}" v="6" dt="2024-09-10T13:24:53.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4660"/>
  </p:normalViewPr>
  <p:slideViewPr>
    <p:cSldViewPr snapToGrid="0">
      <p:cViewPr varScale="1">
        <p:scale>
          <a:sx n="93" d="100"/>
          <a:sy n="93" d="100"/>
        </p:scale>
        <p:origin x="92"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Junk" userId="90edf34147df26e0" providerId="LiveId" clId="{A338EDE6-8049-4447-883B-32D1D2E27916}"/>
    <pc:docChg chg="undo custSel delSld modSld sldOrd modSection">
      <pc:chgData name="Valerie Junk" userId="90edf34147df26e0" providerId="LiveId" clId="{A338EDE6-8049-4447-883B-32D1D2E27916}" dt="2024-08-23T09:19:15.561" v="392" actId="47"/>
      <pc:docMkLst>
        <pc:docMk/>
      </pc:docMkLst>
      <pc:sldChg chg="modSp mod">
        <pc:chgData name="Valerie Junk" userId="90edf34147df26e0" providerId="LiveId" clId="{A338EDE6-8049-4447-883B-32D1D2E27916}" dt="2024-08-22T17:23:10.529" v="5" actId="20577"/>
        <pc:sldMkLst>
          <pc:docMk/>
          <pc:sldMk cId="3550420717" sldId="257"/>
        </pc:sldMkLst>
        <pc:spChg chg="mod">
          <ac:chgData name="Valerie Junk" userId="90edf34147df26e0" providerId="LiveId" clId="{A338EDE6-8049-4447-883B-32D1D2E27916}" dt="2024-08-22T17:23:10.529" v="5" actId="20577"/>
          <ac:spMkLst>
            <pc:docMk/>
            <pc:sldMk cId="3550420717" sldId="257"/>
            <ac:spMk id="8" creationId="{C68C81E3-84D9-6FEB-90B2-95E220814405}"/>
          </ac:spMkLst>
        </pc:spChg>
      </pc:sldChg>
      <pc:sldChg chg="modSp mod">
        <pc:chgData name="Valerie Junk" userId="90edf34147df26e0" providerId="LiveId" clId="{A338EDE6-8049-4447-883B-32D1D2E27916}" dt="2024-08-23T08:23:29.207" v="35" actId="20577"/>
        <pc:sldMkLst>
          <pc:docMk/>
          <pc:sldMk cId="211226439" sldId="353"/>
        </pc:sldMkLst>
        <pc:spChg chg="mod">
          <ac:chgData name="Valerie Junk" userId="90edf34147df26e0" providerId="LiveId" clId="{A338EDE6-8049-4447-883B-32D1D2E27916}" dt="2024-08-23T08:23:29.207" v="35" actId="20577"/>
          <ac:spMkLst>
            <pc:docMk/>
            <pc:sldMk cId="211226439" sldId="353"/>
            <ac:spMk id="8" creationId="{93302331-D532-0870-1B52-25A965A71E7F}"/>
          </ac:spMkLst>
        </pc:spChg>
      </pc:sldChg>
      <pc:sldChg chg="del mod modShow">
        <pc:chgData name="Valerie Junk" userId="90edf34147df26e0" providerId="LiveId" clId="{A338EDE6-8049-4447-883B-32D1D2E27916}" dt="2024-08-23T07:20:44.825" v="28" actId="47"/>
        <pc:sldMkLst>
          <pc:docMk/>
          <pc:sldMk cId="161037822" sldId="354"/>
        </pc:sldMkLst>
      </pc:sldChg>
      <pc:sldChg chg="del modNotesTx">
        <pc:chgData name="Valerie Junk" userId="90edf34147df26e0" providerId="LiveId" clId="{A338EDE6-8049-4447-883B-32D1D2E27916}" dt="2024-08-23T09:03:03.049" v="243" actId="47"/>
        <pc:sldMkLst>
          <pc:docMk/>
          <pc:sldMk cId="2314388972" sldId="363"/>
        </pc:sldMkLst>
      </pc:sldChg>
      <pc:sldChg chg="modSp mod modNotesTx">
        <pc:chgData name="Valerie Junk" userId="90edf34147df26e0" providerId="LiveId" clId="{A338EDE6-8049-4447-883B-32D1D2E27916}" dt="2024-08-23T09:04:50.042" v="311" actId="1076"/>
        <pc:sldMkLst>
          <pc:docMk/>
          <pc:sldMk cId="1957692950" sldId="364"/>
        </pc:sldMkLst>
        <pc:spChg chg="mod">
          <ac:chgData name="Valerie Junk" userId="90edf34147df26e0" providerId="LiveId" clId="{A338EDE6-8049-4447-883B-32D1D2E27916}" dt="2024-08-23T09:04:44.211" v="310" actId="14100"/>
          <ac:spMkLst>
            <pc:docMk/>
            <pc:sldMk cId="1957692950" sldId="364"/>
            <ac:spMk id="8" creationId="{93302331-D532-0870-1B52-25A965A71E7F}"/>
          </ac:spMkLst>
        </pc:spChg>
        <pc:picChg chg="mod">
          <ac:chgData name="Valerie Junk" userId="90edf34147df26e0" providerId="LiveId" clId="{A338EDE6-8049-4447-883B-32D1D2E27916}" dt="2024-08-23T09:04:50.042" v="311" actId="1076"/>
          <ac:picMkLst>
            <pc:docMk/>
            <pc:sldMk cId="1957692950" sldId="364"/>
            <ac:picMk id="2" creationId="{6414C5CC-4E01-CB82-E22E-4A2A646792F6}"/>
          </ac:picMkLst>
        </pc:picChg>
        <pc:picChg chg="mod">
          <ac:chgData name="Valerie Junk" userId="90edf34147df26e0" providerId="LiveId" clId="{A338EDE6-8049-4447-883B-32D1D2E27916}" dt="2024-08-23T09:04:50.042" v="311" actId="1076"/>
          <ac:picMkLst>
            <pc:docMk/>
            <pc:sldMk cId="1957692950" sldId="364"/>
            <ac:picMk id="3" creationId="{D346475F-32C0-5A0C-077D-B9C081F5CD99}"/>
          </ac:picMkLst>
        </pc:picChg>
      </pc:sldChg>
      <pc:sldChg chg="modSp mod modNotesTx">
        <pc:chgData name="Valerie Junk" userId="90edf34147df26e0" providerId="LiveId" clId="{A338EDE6-8049-4447-883B-32D1D2E27916}" dt="2024-08-23T08:47:31.227" v="176" actId="313"/>
        <pc:sldMkLst>
          <pc:docMk/>
          <pc:sldMk cId="1737083925" sldId="367"/>
        </pc:sldMkLst>
        <pc:spChg chg="mod">
          <ac:chgData name="Valerie Junk" userId="90edf34147df26e0" providerId="LiveId" clId="{A338EDE6-8049-4447-883B-32D1D2E27916}" dt="2024-08-23T08:47:31.227" v="176" actId="313"/>
          <ac:spMkLst>
            <pc:docMk/>
            <pc:sldMk cId="1737083925" sldId="367"/>
            <ac:spMk id="8" creationId="{93302331-D532-0870-1B52-25A965A71E7F}"/>
          </ac:spMkLst>
        </pc:spChg>
      </pc:sldChg>
      <pc:sldChg chg="del">
        <pc:chgData name="Valerie Junk" userId="90edf34147df26e0" providerId="LiveId" clId="{A338EDE6-8049-4447-883B-32D1D2E27916}" dt="2024-08-23T09:07:01.969" v="312" actId="47"/>
        <pc:sldMkLst>
          <pc:docMk/>
          <pc:sldMk cId="1147104595" sldId="368"/>
        </pc:sldMkLst>
      </pc:sldChg>
      <pc:sldChg chg="modSp mod">
        <pc:chgData name="Valerie Junk" userId="90edf34147df26e0" providerId="LiveId" clId="{A338EDE6-8049-4447-883B-32D1D2E27916}" dt="2024-08-22T17:59:28.181" v="23" actId="20577"/>
        <pc:sldMkLst>
          <pc:docMk/>
          <pc:sldMk cId="262100545" sldId="376"/>
        </pc:sldMkLst>
        <pc:spChg chg="mod">
          <ac:chgData name="Valerie Junk" userId="90edf34147df26e0" providerId="LiveId" clId="{A338EDE6-8049-4447-883B-32D1D2E27916}" dt="2024-08-22T17:59:28.181" v="23" actId="20577"/>
          <ac:spMkLst>
            <pc:docMk/>
            <pc:sldMk cId="262100545" sldId="376"/>
            <ac:spMk id="8" creationId="{93302331-D532-0870-1B52-25A965A71E7F}"/>
          </ac:spMkLst>
        </pc:spChg>
      </pc:sldChg>
      <pc:sldChg chg="ord">
        <pc:chgData name="Valerie Junk" userId="90edf34147df26e0" providerId="LiveId" clId="{A338EDE6-8049-4447-883B-32D1D2E27916}" dt="2024-08-23T09:10:13.668" v="322"/>
        <pc:sldMkLst>
          <pc:docMk/>
          <pc:sldMk cId="3157192211" sldId="380"/>
        </pc:sldMkLst>
      </pc:sldChg>
      <pc:sldChg chg="delSp del mod ord">
        <pc:chgData name="Valerie Junk" userId="90edf34147df26e0" providerId="LiveId" clId="{A338EDE6-8049-4447-883B-32D1D2E27916}" dt="2024-08-23T09:07:21.517" v="316" actId="47"/>
        <pc:sldMkLst>
          <pc:docMk/>
          <pc:sldMk cId="2583046814" sldId="381"/>
        </pc:sldMkLst>
        <pc:picChg chg="del">
          <ac:chgData name="Valerie Junk" userId="90edf34147df26e0" providerId="LiveId" clId="{A338EDE6-8049-4447-883B-32D1D2E27916}" dt="2024-08-23T09:07:20.180" v="315" actId="478"/>
          <ac:picMkLst>
            <pc:docMk/>
            <pc:sldMk cId="2583046814" sldId="381"/>
            <ac:picMk id="15" creationId="{7F6A6ED3-69A8-9452-3135-2FE4493C701A}"/>
          </ac:picMkLst>
        </pc:picChg>
      </pc:sldChg>
      <pc:sldChg chg="modSp del mod">
        <pc:chgData name="Valerie Junk" userId="90edf34147df26e0" providerId="LiveId" clId="{A338EDE6-8049-4447-883B-32D1D2E27916}" dt="2024-08-23T09:11:06.117" v="324" actId="47"/>
        <pc:sldMkLst>
          <pc:docMk/>
          <pc:sldMk cId="265972652" sldId="385"/>
        </pc:sldMkLst>
        <pc:picChg chg="mod">
          <ac:chgData name="Valerie Junk" userId="90edf34147df26e0" providerId="LiveId" clId="{A338EDE6-8049-4447-883B-32D1D2E27916}" dt="2024-08-23T08:21:37.423" v="33" actId="1076"/>
          <ac:picMkLst>
            <pc:docMk/>
            <pc:sldMk cId="265972652" sldId="385"/>
            <ac:picMk id="11" creationId="{83598E77-F710-8CA9-BE1D-AC70A04BEDA3}"/>
          </ac:picMkLst>
        </pc:picChg>
        <pc:picChg chg="mod">
          <ac:chgData name="Valerie Junk" userId="90edf34147df26e0" providerId="LiveId" clId="{A338EDE6-8049-4447-883B-32D1D2E27916}" dt="2024-08-23T08:21:35.193" v="31" actId="1076"/>
          <ac:picMkLst>
            <pc:docMk/>
            <pc:sldMk cId="265972652" sldId="385"/>
            <ac:picMk id="16" creationId="{399FF536-4CC0-8D24-F55E-90CF09C0DB21}"/>
          </ac:picMkLst>
        </pc:picChg>
        <pc:cxnChg chg="mod">
          <ac:chgData name="Valerie Junk" userId="90edf34147df26e0" providerId="LiveId" clId="{A338EDE6-8049-4447-883B-32D1D2E27916}" dt="2024-08-23T08:21:41.661" v="34" actId="1076"/>
          <ac:cxnSpMkLst>
            <pc:docMk/>
            <pc:sldMk cId="265972652" sldId="385"/>
            <ac:cxnSpMk id="2" creationId="{444F8636-06E3-43D3-BCF3-886BD63B7813}"/>
          </ac:cxnSpMkLst>
        </pc:cxnChg>
      </pc:sldChg>
      <pc:sldChg chg="modSp mod">
        <pc:chgData name="Valerie Junk" userId="90edf34147df26e0" providerId="LiveId" clId="{A338EDE6-8049-4447-883B-32D1D2E27916}" dt="2024-08-23T09:18:47.583" v="391" actId="1076"/>
        <pc:sldMkLst>
          <pc:docMk/>
          <pc:sldMk cId="392872141" sldId="394"/>
        </pc:sldMkLst>
        <pc:spChg chg="mod">
          <ac:chgData name="Valerie Junk" userId="90edf34147df26e0" providerId="LiveId" clId="{A338EDE6-8049-4447-883B-32D1D2E27916}" dt="2024-08-23T09:18:47.583" v="391" actId="1076"/>
          <ac:spMkLst>
            <pc:docMk/>
            <pc:sldMk cId="392872141" sldId="394"/>
            <ac:spMk id="9" creationId="{81163229-68A1-AA29-0938-516E2CFA9E53}"/>
          </ac:spMkLst>
        </pc:spChg>
        <pc:spChg chg="mod">
          <ac:chgData name="Valerie Junk" userId="90edf34147df26e0" providerId="LiveId" clId="{A338EDE6-8049-4447-883B-32D1D2E27916}" dt="2024-08-22T18:02:10.189" v="26" actId="1076"/>
          <ac:spMkLst>
            <pc:docMk/>
            <pc:sldMk cId="392872141" sldId="394"/>
            <ac:spMk id="10" creationId="{05B5CF7F-A8D0-0D05-3AF1-EE0DD833CA43}"/>
          </ac:spMkLst>
        </pc:spChg>
        <pc:spChg chg="mod">
          <ac:chgData name="Valerie Junk" userId="90edf34147df26e0" providerId="LiveId" clId="{A338EDE6-8049-4447-883B-32D1D2E27916}" dt="2024-08-23T09:18:41.238" v="389" actId="20577"/>
          <ac:spMkLst>
            <pc:docMk/>
            <pc:sldMk cId="392872141" sldId="394"/>
            <ac:spMk id="13" creationId="{457F8E76-2EB1-7FAA-6F5E-06FD753AB20E}"/>
          </ac:spMkLst>
        </pc:spChg>
      </pc:sldChg>
      <pc:sldChg chg="addSp delSp modSp del mod">
        <pc:chgData name="Valerie Junk" userId="90edf34147df26e0" providerId="LiveId" clId="{A338EDE6-8049-4447-883B-32D1D2E27916}" dt="2024-08-23T09:19:15.561" v="392" actId="47"/>
        <pc:sldMkLst>
          <pc:docMk/>
          <pc:sldMk cId="2224180071" sldId="395"/>
        </pc:sldMkLst>
        <pc:spChg chg="del mod">
          <ac:chgData name="Valerie Junk" userId="90edf34147df26e0" providerId="LiveId" clId="{A338EDE6-8049-4447-883B-32D1D2E27916}" dt="2024-08-23T09:15:03.087" v="339" actId="478"/>
          <ac:spMkLst>
            <pc:docMk/>
            <pc:sldMk cId="2224180071" sldId="395"/>
            <ac:spMk id="2" creationId="{B4FFD49E-B561-8690-2C48-D4AF77187B8D}"/>
          </ac:spMkLst>
        </pc:spChg>
        <pc:spChg chg="add mod">
          <ac:chgData name="Valerie Junk" userId="90edf34147df26e0" providerId="LiveId" clId="{A338EDE6-8049-4447-883B-32D1D2E27916}" dt="2024-08-23T09:16:04.512" v="369" actId="1076"/>
          <ac:spMkLst>
            <pc:docMk/>
            <pc:sldMk cId="2224180071" sldId="395"/>
            <ac:spMk id="8" creationId="{5518B423-C76B-A9AF-5788-B1486B140D31}"/>
          </ac:spMkLst>
        </pc:spChg>
        <pc:spChg chg="add mod">
          <ac:chgData name="Valerie Junk" userId="90edf34147df26e0" providerId="LiveId" clId="{A338EDE6-8049-4447-883B-32D1D2E27916}" dt="2024-08-23T09:16:28.431" v="380" actId="1076"/>
          <ac:spMkLst>
            <pc:docMk/>
            <pc:sldMk cId="2224180071" sldId="395"/>
            <ac:spMk id="9" creationId="{DBFE7915-63E4-105A-8B6D-4E03A7D5096C}"/>
          </ac:spMkLst>
        </pc:spChg>
        <pc:spChg chg="mod">
          <ac:chgData name="Valerie Junk" userId="90edf34147df26e0" providerId="LiveId" clId="{A338EDE6-8049-4447-883B-32D1D2E27916}" dt="2024-08-23T09:14:59.559" v="337" actId="20577"/>
          <ac:spMkLst>
            <pc:docMk/>
            <pc:sldMk cId="2224180071" sldId="395"/>
            <ac:spMk id="13" creationId="{457F8E76-2EB1-7FAA-6F5E-06FD753AB20E}"/>
          </ac:spMkLst>
        </pc:spChg>
        <pc:picChg chg="mod">
          <ac:chgData name="Valerie Junk" userId="90edf34147df26e0" providerId="LiveId" clId="{A338EDE6-8049-4447-883B-32D1D2E27916}" dt="2024-08-23T09:16:18.595" v="377" actId="1076"/>
          <ac:picMkLst>
            <pc:docMk/>
            <pc:sldMk cId="2224180071" sldId="395"/>
            <ac:picMk id="3" creationId="{29189C18-BC5A-722A-1D1B-8A83A64B3F5D}"/>
          </ac:picMkLst>
        </pc:picChg>
        <pc:picChg chg="add mod">
          <ac:chgData name="Valerie Junk" userId="90edf34147df26e0" providerId="LiveId" clId="{A338EDE6-8049-4447-883B-32D1D2E27916}" dt="2024-08-23T09:16:30.634" v="381" actId="1076"/>
          <ac:picMkLst>
            <pc:docMk/>
            <pc:sldMk cId="2224180071" sldId="395"/>
            <ac:picMk id="5" creationId="{38110B40-1B32-0218-CE46-72E55D9F10F7}"/>
          </ac:picMkLst>
        </pc:picChg>
        <pc:picChg chg="add mod">
          <ac:chgData name="Valerie Junk" userId="90edf34147df26e0" providerId="LiveId" clId="{A338EDE6-8049-4447-883B-32D1D2E27916}" dt="2024-08-23T09:16:32.437" v="382" actId="1076"/>
          <ac:picMkLst>
            <pc:docMk/>
            <pc:sldMk cId="2224180071" sldId="395"/>
            <ac:picMk id="6" creationId="{1E13DD4C-0C40-0960-7D7F-3A5F03606396}"/>
          </ac:picMkLst>
        </pc:picChg>
        <pc:picChg chg="mod">
          <ac:chgData name="Valerie Junk" userId="90edf34147df26e0" providerId="LiveId" clId="{A338EDE6-8049-4447-883B-32D1D2E27916}" dt="2024-08-23T09:16:18.595" v="377" actId="1076"/>
          <ac:picMkLst>
            <pc:docMk/>
            <pc:sldMk cId="2224180071" sldId="395"/>
            <ac:picMk id="7" creationId="{370FB566-8900-BC4C-1EB3-6EA528F26A57}"/>
          </ac:picMkLst>
        </pc:picChg>
      </pc:sldChg>
      <pc:sldChg chg="del">
        <pc:chgData name="Valerie Junk" userId="90edf34147df26e0" providerId="LiveId" clId="{A338EDE6-8049-4447-883B-32D1D2E27916}" dt="2024-08-23T09:16:35.042" v="383" actId="47"/>
        <pc:sldMkLst>
          <pc:docMk/>
          <pc:sldMk cId="2463320409" sldId="396"/>
        </pc:sldMkLst>
      </pc:sldChg>
      <pc:sldChg chg="del">
        <pc:chgData name="Valerie Junk" userId="90edf34147df26e0" providerId="LiveId" clId="{A338EDE6-8049-4447-883B-32D1D2E27916}" dt="2024-08-23T09:18:34.625" v="384" actId="47"/>
        <pc:sldMkLst>
          <pc:docMk/>
          <pc:sldMk cId="754151424" sldId="397"/>
        </pc:sldMkLst>
      </pc:sldChg>
      <pc:sldChg chg="modSp mod">
        <pc:chgData name="Valerie Junk" userId="90edf34147df26e0" providerId="LiveId" clId="{A338EDE6-8049-4447-883B-32D1D2E27916}" dt="2024-08-23T08:16:11.964" v="30" actId="113"/>
        <pc:sldMkLst>
          <pc:docMk/>
          <pc:sldMk cId="962252466" sldId="398"/>
        </pc:sldMkLst>
        <pc:spChg chg="mod">
          <ac:chgData name="Valerie Junk" userId="90edf34147df26e0" providerId="LiveId" clId="{A338EDE6-8049-4447-883B-32D1D2E27916}" dt="2024-08-23T08:16:11.964" v="30" actId="113"/>
          <ac:spMkLst>
            <pc:docMk/>
            <pc:sldMk cId="962252466" sldId="398"/>
            <ac:spMk id="8" creationId="{93302331-D532-0870-1B52-25A965A71E7F}"/>
          </ac:spMkLst>
        </pc:spChg>
      </pc:sldChg>
      <pc:sldChg chg="del">
        <pc:chgData name="Valerie Junk" userId="90edf34147df26e0" providerId="LiveId" clId="{A338EDE6-8049-4447-883B-32D1D2E27916}" dt="2024-08-23T07:23:24.799" v="29" actId="47"/>
        <pc:sldMkLst>
          <pc:docMk/>
          <pc:sldMk cId="2303303178" sldId="399"/>
        </pc:sldMkLst>
      </pc:sldChg>
      <pc:sldChg chg="addSp delSp modSp mod ord">
        <pc:chgData name="Valerie Junk" userId="90edf34147df26e0" providerId="LiveId" clId="{A338EDE6-8049-4447-883B-32D1D2E27916}" dt="2024-08-23T08:28:32.683" v="130"/>
        <pc:sldMkLst>
          <pc:docMk/>
          <pc:sldMk cId="2911828070" sldId="402"/>
        </pc:sldMkLst>
        <pc:spChg chg="add del mod">
          <ac:chgData name="Valerie Junk" userId="90edf34147df26e0" providerId="LiveId" clId="{A338EDE6-8049-4447-883B-32D1D2E27916}" dt="2024-08-23T08:25:07.514" v="65" actId="478"/>
          <ac:spMkLst>
            <pc:docMk/>
            <pc:sldMk cId="2911828070" sldId="402"/>
            <ac:spMk id="5" creationId="{5BA2AF0F-9910-617A-F74E-9DD251FCF534}"/>
          </ac:spMkLst>
        </pc:spChg>
        <pc:spChg chg="add mod">
          <ac:chgData name="Valerie Junk" userId="90edf34147df26e0" providerId="LiveId" clId="{A338EDE6-8049-4447-883B-32D1D2E27916}" dt="2024-08-23T08:26:42.331" v="85" actId="1076"/>
          <ac:spMkLst>
            <pc:docMk/>
            <pc:sldMk cId="2911828070" sldId="402"/>
            <ac:spMk id="6" creationId="{30598504-F611-8039-34E2-F4CC9A6AA09F}"/>
          </ac:spMkLst>
        </pc:spChg>
        <pc:spChg chg="add mod">
          <ac:chgData name="Valerie Junk" userId="90edf34147df26e0" providerId="LiveId" clId="{A338EDE6-8049-4447-883B-32D1D2E27916}" dt="2024-08-23T08:26:33.129" v="83" actId="403"/>
          <ac:spMkLst>
            <pc:docMk/>
            <pc:sldMk cId="2911828070" sldId="402"/>
            <ac:spMk id="7" creationId="{73F6A186-0CD1-7E3F-1945-29897E788DAA}"/>
          </ac:spMkLst>
        </pc:spChg>
        <pc:spChg chg="del">
          <ac:chgData name="Valerie Junk" userId="90edf34147df26e0" providerId="LiveId" clId="{A338EDE6-8049-4447-883B-32D1D2E27916}" dt="2024-08-23T08:25:03.972" v="64" actId="478"/>
          <ac:spMkLst>
            <pc:docMk/>
            <pc:sldMk cId="2911828070" sldId="402"/>
            <ac:spMk id="8" creationId="{93302331-D532-0870-1B52-25A965A71E7F}"/>
          </ac:spMkLst>
        </pc:spChg>
        <pc:spChg chg="add mod">
          <ac:chgData name="Valerie Junk" userId="90edf34147df26e0" providerId="LiveId" clId="{A338EDE6-8049-4447-883B-32D1D2E27916}" dt="2024-08-23T08:28:01.171" v="120" actId="1076"/>
          <ac:spMkLst>
            <pc:docMk/>
            <pc:sldMk cId="2911828070" sldId="402"/>
            <ac:spMk id="9" creationId="{4F4C922E-5FBD-4AA2-12FC-3CDA926EE58D}"/>
          </ac:spMkLst>
        </pc:spChg>
        <pc:spChg chg="add mod">
          <ac:chgData name="Valerie Junk" userId="90edf34147df26e0" providerId="LiveId" clId="{A338EDE6-8049-4447-883B-32D1D2E27916}" dt="2024-08-23T08:28:12.049" v="122" actId="1076"/>
          <ac:spMkLst>
            <pc:docMk/>
            <pc:sldMk cId="2911828070" sldId="402"/>
            <ac:spMk id="10" creationId="{C65B9278-247B-8B94-B9FE-2F26A6A50EB7}"/>
          </ac:spMkLst>
        </pc:spChg>
        <pc:spChg chg="add mod">
          <ac:chgData name="Valerie Junk" userId="90edf34147df26e0" providerId="LiveId" clId="{A338EDE6-8049-4447-883B-32D1D2E27916}" dt="2024-08-23T08:28:07.100" v="121" actId="1076"/>
          <ac:spMkLst>
            <pc:docMk/>
            <pc:sldMk cId="2911828070" sldId="402"/>
            <ac:spMk id="11" creationId="{F6F44426-1AEA-D5C7-32CD-DEAD658067F7}"/>
          </ac:spMkLst>
        </pc:spChg>
        <pc:spChg chg="add mod">
          <ac:chgData name="Valerie Junk" userId="90edf34147df26e0" providerId="LiveId" clId="{A338EDE6-8049-4447-883B-32D1D2E27916}" dt="2024-08-23T08:27:12.565" v="99" actId="1076"/>
          <ac:spMkLst>
            <pc:docMk/>
            <pc:sldMk cId="2911828070" sldId="402"/>
            <ac:spMk id="12" creationId="{8DE6A5D4-1F4E-56E6-CDA6-14BD5E57BBC3}"/>
          </ac:spMkLst>
        </pc:spChg>
        <pc:spChg chg="mod">
          <ac:chgData name="Valerie Junk" userId="90edf34147df26e0" providerId="LiveId" clId="{A338EDE6-8049-4447-883B-32D1D2E27916}" dt="2024-08-23T08:28:19.449" v="128" actId="20577"/>
          <ac:spMkLst>
            <pc:docMk/>
            <pc:sldMk cId="2911828070" sldId="402"/>
            <ac:spMk id="13" creationId="{457F8E76-2EB1-7FAA-6F5E-06FD753AB20E}"/>
          </ac:spMkLst>
        </pc:spChg>
        <pc:picChg chg="del">
          <ac:chgData name="Valerie Junk" userId="90edf34147df26e0" providerId="LiveId" clId="{A338EDE6-8049-4447-883B-32D1D2E27916}" dt="2024-08-23T08:25:01.644" v="63" actId="478"/>
          <ac:picMkLst>
            <pc:docMk/>
            <pc:sldMk cId="2911828070" sldId="402"/>
            <ac:picMk id="2" creationId="{3D2C3934-254B-7282-F7F1-3E788DF8581F}"/>
          </ac:picMkLst>
        </pc:picChg>
      </pc:sldChg>
      <pc:sldChg chg="addSp delSp modSp mod">
        <pc:chgData name="Valerie Junk" userId="90edf34147df26e0" providerId="LiveId" clId="{A338EDE6-8049-4447-883B-32D1D2E27916}" dt="2024-08-23T09:04:02.017" v="275"/>
        <pc:sldMkLst>
          <pc:docMk/>
          <pc:sldMk cId="1558176432" sldId="403"/>
        </pc:sldMkLst>
        <pc:spChg chg="add mod">
          <ac:chgData name="Valerie Junk" userId="90edf34147df26e0" providerId="LiveId" clId="{A338EDE6-8049-4447-883B-32D1D2E27916}" dt="2024-08-23T09:04:02.017" v="275"/>
          <ac:spMkLst>
            <pc:docMk/>
            <pc:sldMk cId="1558176432" sldId="403"/>
            <ac:spMk id="5" creationId="{751B40F2-FDAB-1D44-0E32-7984DD1FBEF8}"/>
          </ac:spMkLst>
        </pc:spChg>
        <pc:spChg chg="mod">
          <ac:chgData name="Valerie Junk" userId="90edf34147df26e0" providerId="LiveId" clId="{A338EDE6-8049-4447-883B-32D1D2E27916}" dt="2024-08-23T09:03:42.048" v="272" actId="20577"/>
          <ac:spMkLst>
            <pc:docMk/>
            <pc:sldMk cId="1558176432" sldId="403"/>
            <ac:spMk id="13" creationId="{457F8E76-2EB1-7FAA-6F5E-06FD753AB20E}"/>
          </ac:spMkLst>
        </pc:spChg>
        <pc:picChg chg="add mod">
          <ac:chgData name="Valerie Junk" userId="90edf34147df26e0" providerId="LiveId" clId="{A338EDE6-8049-4447-883B-32D1D2E27916}" dt="2024-08-23T09:03:49.470" v="273"/>
          <ac:picMkLst>
            <pc:docMk/>
            <pc:sldMk cId="1558176432" sldId="403"/>
            <ac:picMk id="2" creationId="{7396939A-2383-4C9A-ACF0-65049C51F99A}"/>
          </ac:picMkLst>
        </pc:picChg>
        <pc:picChg chg="add mod">
          <ac:chgData name="Valerie Junk" userId="90edf34147df26e0" providerId="LiveId" clId="{A338EDE6-8049-4447-883B-32D1D2E27916}" dt="2024-08-23T09:03:49.470" v="273"/>
          <ac:picMkLst>
            <pc:docMk/>
            <pc:sldMk cId="1558176432" sldId="403"/>
            <ac:picMk id="3" creationId="{5FDB9FC9-CCCE-F32B-2944-30644E36E65A}"/>
          </ac:picMkLst>
        </pc:picChg>
        <pc:picChg chg="del">
          <ac:chgData name="Valerie Junk" userId="90edf34147df26e0" providerId="LiveId" clId="{A338EDE6-8049-4447-883B-32D1D2E27916}" dt="2024-08-23T09:03:39.047" v="265" actId="478"/>
          <ac:picMkLst>
            <pc:docMk/>
            <pc:sldMk cId="1558176432" sldId="403"/>
            <ac:picMk id="6" creationId="{7ADBF01C-A688-541E-36B0-9AA1B6CF5F94}"/>
          </ac:picMkLst>
        </pc:picChg>
        <pc:picChg chg="del">
          <ac:chgData name="Valerie Junk" userId="90edf34147df26e0" providerId="LiveId" clId="{A338EDE6-8049-4447-883B-32D1D2E27916}" dt="2024-08-23T09:03:36.248" v="262" actId="478"/>
          <ac:picMkLst>
            <pc:docMk/>
            <pc:sldMk cId="1558176432" sldId="403"/>
            <ac:picMk id="7" creationId="{F60152FF-8B60-C878-5445-5FFD300E508B}"/>
          </ac:picMkLst>
        </pc:picChg>
        <pc:picChg chg="del">
          <ac:chgData name="Valerie Junk" userId="90edf34147df26e0" providerId="LiveId" clId="{A338EDE6-8049-4447-883B-32D1D2E27916}" dt="2024-08-23T09:03:39.495" v="266" actId="478"/>
          <ac:picMkLst>
            <pc:docMk/>
            <pc:sldMk cId="1558176432" sldId="403"/>
            <ac:picMk id="9" creationId="{89CFBE88-E157-993D-89C8-A9FA3D4657B8}"/>
          </ac:picMkLst>
        </pc:picChg>
        <pc:cxnChg chg="del">
          <ac:chgData name="Valerie Junk" userId="90edf34147df26e0" providerId="LiveId" clId="{A338EDE6-8049-4447-883B-32D1D2E27916}" dt="2024-08-23T09:03:37.443" v="263" actId="478"/>
          <ac:cxnSpMkLst>
            <pc:docMk/>
            <pc:sldMk cId="1558176432" sldId="403"/>
            <ac:cxnSpMk id="10" creationId="{4B867E86-68F3-5673-C52D-3CC2D7C9F6BD}"/>
          </ac:cxnSpMkLst>
        </pc:cxnChg>
        <pc:cxnChg chg="del">
          <ac:chgData name="Valerie Junk" userId="90edf34147df26e0" providerId="LiveId" clId="{A338EDE6-8049-4447-883B-32D1D2E27916}" dt="2024-08-23T09:03:38.431" v="264" actId="478"/>
          <ac:cxnSpMkLst>
            <pc:docMk/>
            <pc:sldMk cId="1558176432" sldId="403"/>
            <ac:cxnSpMk id="11" creationId="{D4A0BCCD-4E0C-D005-F24F-F2B40807A050}"/>
          </ac:cxnSpMkLst>
        </pc:cxnChg>
      </pc:sldChg>
      <pc:sldChg chg="modSp mod">
        <pc:chgData name="Valerie Junk" userId="90edf34147df26e0" providerId="LiveId" clId="{A338EDE6-8049-4447-883B-32D1D2E27916}" dt="2024-08-23T09:10:17.065" v="323" actId="20577"/>
        <pc:sldMkLst>
          <pc:docMk/>
          <pc:sldMk cId="3327613905" sldId="404"/>
        </pc:sldMkLst>
        <pc:spChg chg="mod">
          <ac:chgData name="Valerie Junk" userId="90edf34147df26e0" providerId="LiveId" clId="{A338EDE6-8049-4447-883B-32D1D2E27916}" dt="2024-08-23T09:10:17.065" v="323" actId="20577"/>
          <ac:spMkLst>
            <pc:docMk/>
            <pc:sldMk cId="3327613905" sldId="404"/>
            <ac:spMk id="13" creationId="{457F8E76-2EB1-7FAA-6F5E-06FD753AB20E}"/>
          </ac:spMkLst>
        </pc:spChg>
        <pc:picChg chg="mod">
          <ac:chgData name="Valerie Junk" userId="90edf34147df26e0" providerId="LiveId" clId="{A338EDE6-8049-4447-883B-32D1D2E27916}" dt="2024-08-23T09:07:30.351" v="320" actId="1076"/>
          <ac:picMkLst>
            <pc:docMk/>
            <pc:sldMk cId="3327613905" sldId="404"/>
            <ac:picMk id="15" creationId="{7F6A6ED3-69A8-9452-3135-2FE4493C701A}"/>
          </ac:picMkLst>
        </pc:picChg>
      </pc:sldChg>
    </pc:docChg>
  </pc:docChgLst>
  <pc:docChgLst>
    <pc:chgData name="Valerie Junk" userId="90edf34147df26e0" providerId="LiveId" clId="{A53E2B93-8F2D-45E4-843E-0236BD909407}"/>
    <pc:docChg chg="addSld delSld modSld modSection">
      <pc:chgData name="Valerie Junk" userId="90edf34147df26e0" providerId="LiveId" clId="{A53E2B93-8F2D-45E4-843E-0236BD909407}" dt="2024-09-10T13:24:55.709" v="11" actId="47"/>
      <pc:docMkLst>
        <pc:docMk/>
      </pc:docMkLst>
      <pc:sldChg chg="add del">
        <pc:chgData name="Valerie Junk" userId="90edf34147df26e0" providerId="LiveId" clId="{A53E2B93-8F2D-45E4-843E-0236BD909407}" dt="2024-09-10T13:22:53.618" v="7" actId="47"/>
        <pc:sldMkLst>
          <pc:docMk/>
          <pc:sldMk cId="3478201760" sldId="256"/>
        </pc:sldMkLst>
      </pc:sldChg>
      <pc:sldChg chg="new del">
        <pc:chgData name="Valerie Junk" userId="90edf34147df26e0" providerId="LiveId" clId="{A53E2B93-8F2D-45E4-843E-0236BD909407}" dt="2024-09-10T13:22:27.260" v="2" actId="47"/>
        <pc:sldMkLst>
          <pc:docMk/>
          <pc:sldMk cId="895581266" sldId="406"/>
        </pc:sldMkLst>
      </pc:sldChg>
      <pc:sldChg chg="add">
        <pc:chgData name="Valerie Junk" userId="90edf34147df26e0" providerId="LiveId" clId="{A53E2B93-8F2D-45E4-843E-0236BD909407}" dt="2024-09-10T13:22:35.865" v="3"/>
        <pc:sldMkLst>
          <pc:docMk/>
          <pc:sldMk cId="2562226907" sldId="406"/>
        </pc:sldMkLst>
      </pc:sldChg>
      <pc:sldChg chg="add del">
        <pc:chgData name="Valerie Junk" userId="90edf34147df26e0" providerId="LiveId" clId="{A53E2B93-8F2D-45E4-843E-0236BD909407}" dt="2024-09-10T13:23:01.080" v="9" actId="47"/>
        <pc:sldMkLst>
          <pc:docMk/>
          <pc:sldMk cId="1300083507" sldId="407"/>
        </pc:sldMkLst>
      </pc:sldChg>
      <pc:sldChg chg="add">
        <pc:chgData name="Valerie Junk" userId="90edf34147df26e0" providerId="LiveId" clId="{A53E2B93-8F2D-45E4-843E-0236BD909407}" dt="2024-09-10T13:22:59.762" v="8"/>
        <pc:sldMkLst>
          <pc:docMk/>
          <pc:sldMk cId="258995175" sldId="408"/>
        </pc:sldMkLst>
      </pc:sldChg>
      <pc:sldChg chg="add del">
        <pc:chgData name="Valerie Junk" userId="90edf34147df26e0" providerId="LiveId" clId="{A53E2B93-8F2D-45E4-843E-0236BD909407}" dt="2024-09-10T13:24:55.709" v="11" actId="47"/>
        <pc:sldMkLst>
          <pc:docMk/>
          <pc:sldMk cId="3337801918" sldId="4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58785-9326-4FA8-813D-CC9F5706C57E}" type="datetimeFigureOut">
              <a:rPr lang="nl-NL" smtClean="0"/>
              <a:t>10-9-2024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A7CD-3466-45B0-843A-ECC7E9EE6C25}" type="slidenum">
              <a:rPr lang="nl-NL" smtClean="0"/>
              <a:t>‹nr.›</a:t>
            </a:fld>
            <a:endParaRPr lang="nl-NL"/>
          </a:p>
        </p:txBody>
      </p:sp>
    </p:spTree>
    <p:extLst>
      <p:ext uri="{BB962C8B-B14F-4D97-AF65-F5344CB8AC3E}">
        <p14:creationId xmlns:p14="http://schemas.microsoft.com/office/powerpoint/2010/main" val="41611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a:t>
            </a:fld>
            <a:endParaRPr lang="en-US"/>
          </a:p>
        </p:txBody>
      </p:sp>
    </p:spTree>
    <p:extLst>
      <p:ext uri="{BB962C8B-B14F-4D97-AF65-F5344CB8AC3E}">
        <p14:creationId xmlns:p14="http://schemas.microsoft.com/office/powerpoint/2010/main" val="4076387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13</a:t>
            </a:fld>
            <a:endParaRPr lang="en-US"/>
          </a:p>
        </p:txBody>
      </p:sp>
    </p:spTree>
    <p:extLst>
      <p:ext uri="{BB962C8B-B14F-4D97-AF65-F5344CB8AC3E}">
        <p14:creationId xmlns:p14="http://schemas.microsoft.com/office/powerpoint/2010/main" val="84521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14</a:t>
            </a:fld>
            <a:endParaRPr lang="en-US"/>
          </a:p>
        </p:txBody>
      </p:sp>
    </p:spTree>
    <p:extLst>
      <p:ext uri="{BB962C8B-B14F-4D97-AF65-F5344CB8AC3E}">
        <p14:creationId xmlns:p14="http://schemas.microsoft.com/office/powerpoint/2010/main" val="78096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05F558-BA74-42C0-944F-FD3D8B847D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3019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16</a:t>
            </a:fld>
            <a:endParaRPr lang="en-US"/>
          </a:p>
        </p:txBody>
      </p:sp>
    </p:spTree>
    <p:extLst>
      <p:ext uri="{BB962C8B-B14F-4D97-AF65-F5344CB8AC3E}">
        <p14:creationId xmlns:p14="http://schemas.microsoft.com/office/powerpoint/2010/main" val="391010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17</a:t>
            </a:fld>
            <a:endParaRPr lang="en-US"/>
          </a:p>
        </p:txBody>
      </p:sp>
    </p:spTree>
    <p:extLst>
      <p:ext uri="{BB962C8B-B14F-4D97-AF65-F5344CB8AC3E}">
        <p14:creationId xmlns:p14="http://schemas.microsoft.com/office/powerpoint/2010/main" val="47276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18</a:t>
            </a:fld>
            <a:endParaRPr lang="en-US"/>
          </a:p>
        </p:txBody>
      </p:sp>
    </p:spTree>
    <p:extLst>
      <p:ext uri="{BB962C8B-B14F-4D97-AF65-F5344CB8AC3E}">
        <p14:creationId xmlns:p14="http://schemas.microsoft.com/office/powerpoint/2010/main" val="242844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19</a:t>
            </a:fld>
            <a:endParaRPr lang="en-US"/>
          </a:p>
        </p:txBody>
      </p:sp>
    </p:spTree>
    <p:extLst>
      <p:ext uri="{BB962C8B-B14F-4D97-AF65-F5344CB8AC3E}">
        <p14:creationId xmlns:p14="http://schemas.microsoft.com/office/powerpoint/2010/main" val="1357689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20</a:t>
            </a:fld>
            <a:endParaRPr lang="en-US"/>
          </a:p>
        </p:txBody>
      </p:sp>
    </p:spTree>
    <p:extLst>
      <p:ext uri="{BB962C8B-B14F-4D97-AF65-F5344CB8AC3E}">
        <p14:creationId xmlns:p14="http://schemas.microsoft.com/office/powerpoint/2010/main" val="147723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21</a:t>
            </a:fld>
            <a:endParaRPr lang="en-US"/>
          </a:p>
        </p:txBody>
      </p:sp>
    </p:spTree>
    <p:extLst>
      <p:ext uri="{BB962C8B-B14F-4D97-AF65-F5344CB8AC3E}">
        <p14:creationId xmlns:p14="http://schemas.microsoft.com/office/powerpoint/2010/main" val="413218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22</a:t>
            </a:fld>
            <a:endParaRPr lang="en-US"/>
          </a:p>
        </p:txBody>
      </p:sp>
    </p:spTree>
    <p:extLst>
      <p:ext uri="{BB962C8B-B14F-4D97-AF65-F5344CB8AC3E}">
        <p14:creationId xmlns:p14="http://schemas.microsoft.com/office/powerpoint/2010/main" val="26123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5</a:t>
            </a:fld>
            <a:endParaRPr lang="en-US"/>
          </a:p>
        </p:txBody>
      </p:sp>
    </p:spTree>
    <p:extLst>
      <p:ext uri="{BB962C8B-B14F-4D97-AF65-F5344CB8AC3E}">
        <p14:creationId xmlns:p14="http://schemas.microsoft.com/office/powerpoint/2010/main" val="124649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23</a:t>
            </a:fld>
            <a:endParaRPr lang="en-US"/>
          </a:p>
        </p:txBody>
      </p:sp>
    </p:spTree>
    <p:extLst>
      <p:ext uri="{BB962C8B-B14F-4D97-AF65-F5344CB8AC3E}">
        <p14:creationId xmlns:p14="http://schemas.microsoft.com/office/powerpoint/2010/main" val="308851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24</a:t>
            </a:fld>
            <a:endParaRPr lang="en-US"/>
          </a:p>
        </p:txBody>
      </p:sp>
    </p:spTree>
    <p:extLst>
      <p:ext uri="{BB962C8B-B14F-4D97-AF65-F5344CB8AC3E}">
        <p14:creationId xmlns:p14="http://schemas.microsoft.com/office/powerpoint/2010/main" val="686183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25</a:t>
            </a:fld>
            <a:endParaRPr lang="en-US"/>
          </a:p>
        </p:txBody>
      </p:sp>
    </p:spTree>
    <p:extLst>
      <p:ext uri="{BB962C8B-B14F-4D97-AF65-F5344CB8AC3E}">
        <p14:creationId xmlns:p14="http://schemas.microsoft.com/office/powerpoint/2010/main" val="2970537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26</a:t>
            </a:fld>
            <a:endParaRPr lang="en-US"/>
          </a:p>
        </p:txBody>
      </p:sp>
    </p:spTree>
    <p:extLst>
      <p:ext uri="{BB962C8B-B14F-4D97-AF65-F5344CB8AC3E}">
        <p14:creationId xmlns:p14="http://schemas.microsoft.com/office/powerpoint/2010/main" val="133517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05F558-BA74-42C0-944F-FD3D8B847D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1422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05F558-BA74-42C0-944F-FD3D8B847D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5220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29</a:t>
            </a:fld>
            <a:endParaRPr lang="en-US"/>
          </a:p>
        </p:txBody>
      </p:sp>
    </p:spTree>
    <p:extLst>
      <p:ext uri="{BB962C8B-B14F-4D97-AF65-F5344CB8AC3E}">
        <p14:creationId xmlns:p14="http://schemas.microsoft.com/office/powerpoint/2010/main" val="146124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30</a:t>
            </a:fld>
            <a:endParaRPr lang="en-US"/>
          </a:p>
        </p:txBody>
      </p:sp>
    </p:spTree>
    <p:extLst>
      <p:ext uri="{BB962C8B-B14F-4D97-AF65-F5344CB8AC3E}">
        <p14:creationId xmlns:p14="http://schemas.microsoft.com/office/powerpoint/2010/main" val="2319309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31</a:t>
            </a:fld>
            <a:endParaRPr lang="en-US"/>
          </a:p>
        </p:txBody>
      </p:sp>
    </p:spTree>
    <p:extLst>
      <p:ext uri="{BB962C8B-B14F-4D97-AF65-F5344CB8AC3E}">
        <p14:creationId xmlns:p14="http://schemas.microsoft.com/office/powerpoint/2010/main" val="3867803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32</a:t>
            </a:fld>
            <a:endParaRPr lang="en-US"/>
          </a:p>
        </p:txBody>
      </p:sp>
    </p:spTree>
    <p:extLst>
      <p:ext uri="{BB962C8B-B14F-4D97-AF65-F5344CB8AC3E}">
        <p14:creationId xmlns:p14="http://schemas.microsoft.com/office/powerpoint/2010/main" val="422021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are not designing for yourself</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05F558-BA74-42C0-944F-FD3D8B847D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3150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33</a:t>
            </a:fld>
            <a:endParaRPr lang="en-US"/>
          </a:p>
        </p:txBody>
      </p:sp>
    </p:spTree>
    <p:extLst>
      <p:ext uri="{BB962C8B-B14F-4D97-AF65-F5344CB8AC3E}">
        <p14:creationId xmlns:p14="http://schemas.microsoft.com/office/powerpoint/2010/main" val="137040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are not designing for yourself</a:t>
            </a: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7</a:t>
            </a:fld>
            <a:endParaRPr lang="en-US"/>
          </a:p>
        </p:txBody>
      </p:sp>
    </p:spTree>
    <p:extLst>
      <p:ext uri="{BB962C8B-B14F-4D97-AF65-F5344CB8AC3E}">
        <p14:creationId xmlns:p14="http://schemas.microsoft.com/office/powerpoint/2010/main" val="222901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Map, Waterfall chart, bar chart, matrix, </a:t>
            </a: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8</a:t>
            </a:fld>
            <a:endParaRPr lang="en-US"/>
          </a:p>
        </p:txBody>
      </p:sp>
    </p:spTree>
    <p:extLst>
      <p:ext uri="{BB962C8B-B14F-4D97-AF65-F5344CB8AC3E}">
        <p14:creationId xmlns:p14="http://schemas.microsoft.com/office/powerpoint/2010/main" val="302634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9</a:t>
            </a:fld>
            <a:endParaRPr lang="en-US"/>
          </a:p>
        </p:txBody>
      </p:sp>
    </p:spTree>
    <p:extLst>
      <p:ext uri="{BB962C8B-B14F-4D97-AF65-F5344CB8AC3E}">
        <p14:creationId xmlns:p14="http://schemas.microsoft.com/office/powerpoint/2010/main" val="171105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Don’t leave people guessing</a:t>
            </a:r>
          </a:p>
          <a:p>
            <a:pPr marL="342900" indent="-342900">
              <a:buFont typeface="Arial" panose="020B0604020202020204" pitchFamily="34" charset="0"/>
              <a:buChar char="•"/>
            </a:pPr>
            <a:r>
              <a:rPr lang="en-GB" sz="1800" dirty="0"/>
              <a:t>Provide context</a:t>
            </a:r>
          </a:p>
          <a:p>
            <a:pPr marL="342900" indent="-342900">
              <a:buFont typeface="Arial" panose="020B0604020202020204" pitchFamily="34" charset="0"/>
              <a:buChar char="•"/>
            </a:pPr>
            <a:r>
              <a:rPr lang="en-GB" sz="1800" dirty="0"/>
              <a:t>Provide first insights </a:t>
            </a:r>
          </a:p>
          <a:p>
            <a:pPr marL="342900" indent="-342900">
              <a:buFont typeface="Arial" panose="020B0604020202020204" pitchFamily="34" charset="0"/>
              <a:buChar char="•"/>
            </a:pPr>
            <a:r>
              <a:rPr lang="en-GB" sz="1800" dirty="0"/>
              <a:t>Guide the end-user</a:t>
            </a:r>
          </a:p>
          <a:p>
            <a:pPr marL="342900" indent="-342900">
              <a:buFont typeface="Arial" panose="020B0604020202020204" pitchFamily="34" charset="0"/>
              <a:buChar char="•"/>
            </a:pPr>
            <a:r>
              <a:rPr lang="en-GB" sz="1800" dirty="0"/>
              <a:t>End-users don’t need to </a:t>
            </a:r>
            <a:r>
              <a:rPr lang="en-GB" sz="1800" dirty="0" err="1"/>
              <a:t>analyze</a:t>
            </a:r>
            <a:r>
              <a:rPr lang="en-GB" sz="1800" dirty="0"/>
              <a:t> data to see results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10</a:t>
            </a:fld>
            <a:endParaRPr lang="en-US"/>
          </a:p>
        </p:txBody>
      </p:sp>
    </p:spTree>
    <p:extLst>
      <p:ext uri="{BB962C8B-B14F-4D97-AF65-F5344CB8AC3E}">
        <p14:creationId xmlns:p14="http://schemas.microsoft.com/office/powerpoint/2010/main" val="136920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11</a:t>
            </a:fld>
            <a:endParaRPr lang="en-US"/>
          </a:p>
        </p:txBody>
      </p:sp>
    </p:spTree>
    <p:extLst>
      <p:ext uri="{BB962C8B-B14F-4D97-AF65-F5344CB8AC3E}">
        <p14:creationId xmlns:p14="http://schemas.microsoft.com/office/powerpoint/2010/main" val="207808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05F558-BA74-42C0-944F-FD3D8B847D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166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0C306-A816-D20D-B3CB-2D9B698043CB}"/>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1CB3C2B-D958-3BB6-9E92-23C5DC1D7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94C0DE8-32AC-784B-7533-9AB01F442569}"/>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7FAA5FEB-E7F3-9B37-81C1-88A8FC913F9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F94C587-F490-6AC4-2713-C0B85BAF95D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98105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DD1F5-612E-0BAE-26BE-8688584F2EA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4C6AFEE8-54DF-4615-C0E6-7113BBDB8513}"/>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6B76A90-39EC-EDA1-C5B8-7A0702CA0F49}"/>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6D661BD8-8F6B-8CFA-DFB6-123A0B4D162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F476A90-EB37-AD4A-C340-2E274A0A5E8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4161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C1F44DE-9C7A-6E6B-463E-52CFFDDE408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AF4A99AF-7904-616C-1972-39C54599CB2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888A92-0721-5776-DD09-551F0BFE9491}"/>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39DE3036-852F-217A-630A-5C608537CD8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182E54D-D12E-224A-93BC-686CF9C24E5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2847938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BB35-7573-D613-269E-E95FBF1EB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7A5E402-5B59-FB17-56AB-DA58E3EAF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85B88D-A3F9-414F-F76D-BFC653BDAA40}"/>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254AE639-27AF-4356-4403-72D84D78E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78243-FB3D-03F6-90CB-1FA557E75243}"/>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2345739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E410-8E10-79A0-1A5C-1B595AC406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76E10EB-CC55-264F-E8B9-67B3EDFB3B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283E2C-D2DF-1769-53AD-C4EF521B7991}"/>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ACF83EB9-AAC5-0584-68B7-A4A9407363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6B3742-E904-FED3-76E8-73B7B613324C}"/>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201427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13C3-7AA8-4B09-15FF-04EE268C3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60DAD77-79F1-97C5-CF64-97C5A39F40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AC3C-BA9F-41D7-BB6F-D7FBC95B95C6}"/>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BF938CDF-2A18-007D-C7A5-29F9E62C2A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ED7D41-7306-C857-CE9A-55F56842DFBC}"/>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3112166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D143-45DD-7A5C-5541-BCC482E0AD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7F6DAB-44FF-8F4F-626A-31B3E097A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10D5AB-A64F-0E6E-A66B-9A49256C2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A8F4756-6A0F-1824-22E6-A32C5ED46A77}"/>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6" name="Footer Placeholder 5">
            <a:extLst>
              <a:ext uri="{FF2B5EF4-FFF2-40B4-BE49-F238E27FC236}">
                <a16:creationId xmlns:a16="http://schemas.microsoft.com/office/drawing/2014/main" id="{665A92E4-3D45-1ED8-3C67-C0B21148ED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EF451C-C81A-606A-F0C5-8B336C8F278A}"/>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481850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8E3B-0981-9900-D668-B34BC199804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E9BE5F-75EF-3217-DDC3-4ED492131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1EC0A-53FD-B65C-6569-1C5B9B3FC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09C7C81-906B-1C27-041A-1EE5EED0F6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789F8-0980-1D34-41E1-FEAABAA26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2380E7-5C7D-7099-0AA4-FD8B6F22D3F4}"/>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8" name="Footer Placeholder 7">
            <a:extLst>
              <a:ext uri="{FF2B5EF4-FFF2-40B4-BE49-F238E27FC236}">
                <a16:creationId xmlns:a16="http://schemas.microsoft.com/office/drawing/2014/main" id="{F829338F-0879-4BD7-32FB-AE4345443D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254E4D-D8D5-70DD-A4D7-827830AA4FD2}"/>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2744995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5A34-9E1A-42A4-CB10-B805F9E065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6FD11EE-7982-46CA-CE88-6ADA2F5E3334}"/>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4" name="Footer Placeholder 3">
            <a:extLst>
              <a:ext uri="{FF2B5EF4-FFF2-40B4-BE49-F238E27FC236}">
                <a16:creationId xmlns:a16="http://schemas.microsoft.com/office/drawing/2014/main" id="{6DE66C81-FD12-5CE5-3511-98E342189A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F82604-49B2-0B7F-5554-F32C0061FDAB}"/>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3196911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9DC3A-3F54-0611-3317-C49801F039CA}"/>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3" name="Footer Placeholder 2">
            <a:extLst>
              <a:ext uri="{FF2B5EF4-FFF2-40B4-BE49-F238E27FC236}">
                <a16:creationId xmlns:a16="http://schemas.microsoft.com/office/drawing/2014/main" id="{5350CAFA-BD19-6981-ED22-DFE7AC2631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92074CD-15AF-764E-F5BD-E8BD7A148CAD}"/>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3361518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2E6D-A82A-8BA3-0560-71926EB92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79078C-1469-D2BF-A072-8F6100263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73EA80-6412-ACE8-D811-334339625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FF30D-C7B8-5602-06AA-0263AC6FF373}"/>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6" name="Footer Placeholder 5">
            <a:extLst>
              <a:ext uri="{FF2B5EF4-FFF2-40B4-BE49-F238E27FC236}">
                <a16:creationId xmlns:a16="http://schemas.microsoft.com/office/drawing/2014/main" id="{3D1B410B-AA7D-9BBB-7F2B-0631F3F6BF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17505F-FE68-2B85-392C-80CF58E93D49}"/>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210464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6264A5-69D1-0860-5819-0EBAE67CE04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D56605F-8112-B07D-2978-2C4959D53EA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19244F0-277A-9A03-CECF-AE6353DAA747}"/>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504635CD-4471-207A-FEFC-1D7BAED7708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81C5594-DA75-B6E4-56A8-DBBDBAD8BC8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3183725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654D-AB82-3D93-4226-5A1947DE65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22ACC-3DF6-3848-9276-35881A743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76DDCA-7C0D-C5D9-9F4A-9A1354DCA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2877E-8FB2-4871-E329-6CC0723F1AE8}"/>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6" name="Footer Placeholder 5">
            <a:extLst>
              <a:ext uri="{FF2B5EF4-FFF2-40B4-BE49-F238E27FC236}">
                <a16:creationId xmlns:a16="http://schemas.microsoft.com/office/drawing/2014/main" id="{B3FA6EC6-EFCF-F787-FC2D-F308FD10CD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019D46-3DDA-5003-74FA-098422CC2B4A}"/>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1559269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CBEF-2C29-2195-5859-2079329C49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AE69C9-00FE-D689-796F-1D774D7B50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9D476F-16BD-C3F7-2759-3317F4DB710D}"/>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96A6C5D4-A396-224F-4018-AC23AE1631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7675AD-221A-CDEE-A91C-C119C8B08FB8}"/>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146930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A764F-1F01-2EA9-D592-BA22EEC5F4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38B344-C7F3-CCD8-6544-30D38AC01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3015E0-93D3-33D2-DB08-B070BD79D953}"/>
              </a:ext>
            </a:extLst>
          </p:cNvPr>
          <p:cNvSpPr>
            <a:spLocks noGrp="1"/>
          </p:cNvSpPr>
          <p:nvPr>
            <p:ph type="dt" sz="half" idx="10"/>
          </p:nvPr>
        </p:nvSpPr>
        <p:spPr/>
        <p:txBody>
          <a:body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9ABEB90B-A9F3-D06C-3832-188BCF3DB9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76F569-773A-4F95-EB89-8DDFD7B1C883}"/>
              </a:ext>
            </a:extLst>
          </p:cNvPr>
          <p:cNvSpPr>
            <a:spLocks noGrp="1"/>
          </p:cNvSpPr>
          <p:nvPr>
            <p:ph type="sldNum" sz="quarter" idx="12"/>
          </p:nvPr>
        </p:nvSpPr>
        <p:spPr/>
        <p:txBody>
          <a:bodyPr/>
          <a:lstStyle/>
          <a:p>
            <a:fld id="{882737FA-DC85-4AD9-8658-285F461F85AF}" type="slidenum">
              <a:rPr lang="en-GB" smtClean="0"/>
              <a:t>‹nr.›</a:t>
            </a:fld>
            <a:endParaRPr lang="en-GB"/>
          </a:p>
        </p:txBody>
      </p:sp>
    </p:spTree>
    <p:extLst>
      <p:ext uri="{BB962C8B-B14F-4D97-AF65-F5344CB8AC3E}">
        <p14:creationId xmlns:p14="http://schemas.microsoft.com/office/powerpoint/2010/main" val="21028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15E7D-A8CA-18D4-4B2C-661BC225E24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95B6BD6-A9AD-28DF-4641-42FD3411BD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A3E4D76-A666-AEBB-8FAE-6EFF83CCCBEC}"/>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C3DDF27C-33F6-030A-EA7E-0A3D85637D1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F05733C-31F2-D617-2464-03DF42F516B2}"/>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390355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FCC3-73F9-B904-F728-606D7225E0B6}"/>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D72DD4A-9742-83EF-9432-133EBF96EB3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F0F2C751-5D62-5735-E44E-E553B4F2C07B}"/>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4E43ABFA-D011-46B8-4F42-DF9F0C5A7F77}"/>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6" name="Tijdelijke aanduiding voor voettekst 5">
            <a:extLst>
              <a:ext uri="{FF2B5EF4-FFF2-40B4-BE49-F238E27FC236}">
                <a16:creationId xmlns:a16="http://schemas.microsoft.com/office/drawing/2014/main" id="{974AA403-774B-A312-E8F3-7C0AF4FBDE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18C7000-85DF-FBDF-3EE8-F63458FB90B4}"/>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81949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A88E2-3D09-4D77-1A45-D8AF918A0684}"/>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2D94920-1E06-7B58-27D8-5D29EFD18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1877607-2EDC-1EEA-B745-00430320524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D5B2807C-427A-395D-3573-4F3957083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AACE60A7-7BCC-2E99-4A34-B4E19F6CD56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13245D83-E6AA-2CB9-2085-7FFE9B5F19C1}"/>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8" name="Tijdelijke aanduiding voor voettekst 7">
            <a:extLst>
              <a:ext uri="{FF2B5EF4-FFF2-40B4-BE49-F238E27FC236}">
                <a16:creationId xmlns:a16="http://schemas.microsoft.com/office/drawing/2014/main" id="{E2816D3F-2BA6-9825-FBF6-3F6357C8D69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8C26B7F4-362B-D50C-9E64-960F054DB59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206981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21A5B-2124-1D3D-5FB1-2C9E0AD19E21}"/>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56782F3-389C-4C50-39DC-665BADB12EB5}"/>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4" name="Tijdelijke aanduiding voor voettekst 3">
            <a:extLst>
              <a:ext uri="{FF2B5EF4-FFF2-40B4-BE49-F238E27FC236}">
                <a16:creationId xmlns:a16="http://schemas.microsoft.com/office/drawing/2014/main" id="{17B596EE-C905-7BCC-E21D-878575E2309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0068EEE0-01EA-6BCB-2F3D-8922A8F0C29B}"/>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407637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F98F554-6A26-A51F-C292-94710E89F8CB}"/>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3" name="Tijdelijke aanduiding voor voettekst 2">
            <a:extLst>
              <a:ext uri="{FF2B5EF4-FFF2-40B4-BE49-F238E27FC236}">
                <a16:creationId xmlns:a16="http://schemas.microsoft.com/office/drawing/2014/main" id="{347D39A6-E759-B9CA-83DE-28D50F712B4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7DD10932-0769-F29C-BAEA-8EC5755C915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12732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F40031-6D35-5CCE-CC52-7D5AEE0DC9B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D595AA79-EF55-2721-726D-D6A5113BD6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9F2DDCA7-795B-B7A3-1FEC-43AEEE6F9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AA7DABA-D4AF-C788-1842-8BB78D22B12D}"/>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6" name="Tijdelijke aanduiding voor voettekst 5">
            <a:extLst>
              <a:ext uri="{FF2B5EF4-FFF2-40B4-BE49-F238E27FC236}">
                <a16:creationId xmlns:a16="http://schemas.microsoft.com/office/drawing/2014/main" id="{99C482C5-464B-9DBF-1F99-44384A927ED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19705BF-FBC7-F96A-8243-3C486E85F93E}"/>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7078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E6F4A-84D8-F243-5D81-9586BB7B96A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76A1EB1-0DA7-E261-9E98-A6B0FB360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F91C516-7039-420B-72B1-AB5F1C96A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CDC0D55-97AA-EDCA-CFCB-955AEAC313D3}"/>
              </a:ext>
            </a:extLst>
          </p:cNvPr>
          <p:cNvSpPr>
            <a:spLocks noGrp="1"/>
          </p:cNvSpPr>
          <p:nvPr>
            <p:ph type="dt" sz="half" idx="10"/>
          </p:nvPr>
        </p:nvSpPr>
        <p:spPr/>
        <p:txBody>
          <a:bodyPr/>
          <a:lstStyle/>
          <a:p>
            <a:fld id="{6B2A4D65-3C99-4E10-B6A2-12B6A4C83D6C}" type="datetimeFigureOut">
              <a:rPr lang="nl-NL" smtClean="0"/>
              <a:t>10-9-2024</a:t>
            </a:fld>
            <a:endParaRPr lang="nl-NL"/>
          </a:p>
        </p:txBody>
      </p:sp>
      <p:sp>
        <p:nvSpPr>
          <p:cNvPr id="6" name="Tijdelijke aanduiding voor voettekst 5">
            <a:extLst>
              <a:ext uri="{FF2B5EF4-FFF2-40B4-BE49-F238E27FC236}">
                <a16:creationId xmlns:a16="http://schemas.microsoft.com/office/drawing/2014/main" id="{A2EDDE3A-B6A4-813D-C605-8D125DB4DC61}"/>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8660E5-A0A9-70E6-79E1-01158A804FBE}"/>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95009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B8DAE2"/>
            </a:gs>
            <a:gs pos="100000">
              <a:srgbClr val="3E826D">
                <a:alpha val="59000"/>
              </a:srgb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071AF10-2883-485A-4837-796EE42A3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BF479CF-30E8-5CCE-416D-CC1F6A688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AEC2206-4F59-04FD-3C87-E6D71E7536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2A4D65-3C99-4E10-B6A2-12B6A4C83D6C}" type="datetimeFigureOut">
              <a:rPr lang="nl-NL" smtClean="0"/>
              <a:t>10-9-2024</a:t>
            </a:fld>
            <a:endParaRPr lang="nl-NL"/>
          </a:p>
        </p:txBody>
      </p:sp>
      <p:sp>
        <p:nvSpPr>
          <p:cNvPr id="5" name="Tijdelijke aanduiding voor voettekst 4">
            <a:extLst>
              <a:ext uri="{FF2B5EF4-FFF2-40B4-BE49-F238E27FC236}">
                <a16:creationId xmlns:a16="http://schemas.microsoft.com/office/drawing/2014/main" id="{F0E8AF7F-6744-C370-E289-01EA9DF71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7E71352D-5D41-8EE3-03C1-C2EAF863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5DEEF0-EB65-4F09-8703-388EA71DA79B}" type="slidenum">
              <a:rPr lang="nl-NL" smtClean="0"/>
              <a:t>‹nr.›</a:t>
            </a:fld>
            <a:endParaRPr lang="nl-NL"/>
          </a:p>
        </p:txBody>
      </p:sp>
    </p:spTree>
    <p:extLst>
      <p:ext uri="{BB962C8B-B14F-4D97-AF65-F5344CB8AC3E}">
        <p14:creationId xmlns:p14="http://schemas.microsoft.com/office/powerpoint/2010/main" val="7077008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A3200B-A090-85C9-5E14-7835444999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0AA6D9-C16B-92C8-4AF5-F493E0E0D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6F8D57-9C3D-9E5B-00F4-55BB8B64F4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250D35-438B-41E9-BDE2-B658D3957A6D}" type="datetimeFigureOut">
              <a:rPr lang="en-GB" smtClean="0"/>
              <a:t>10/09/2024</a:t>
            </a:fld>
            <a:endParaRPr lang="en-GB"/>
          </a:p>
        </p:txBody>
      </p:sp>
      <p:sp>
        <p:nvSpPr>
          <p:cNvPr id="5" name="Footer Placeholder 4">
            <a:extLst>
              <a:ext uri="{FF2B5EF4-FFF2-40B4-BE49-F238E27FC236}">
                <a16:creationId xmlns:a16="http://schemas.microsoft.com/office/drawing/2014/main" id="{AEAD242F-1B49-03F3-36E5-BD0F1992A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B3D2E4-1EAD-7876-75D0-65C1319B7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2737FA-DC85-4AD9-8658-285F461F85AF}" type="slidenum">
              <a:rPr lang="en-GB" smtClean="0"/>
              <a:t>‹nr.›</a:t>
            </a:fld>
            <a:endParaRPr lang="en-GB"/>
          </a:p>
        </p:txBody>
      </p:sp>
    </p:spTree>
    <p:extLst>
      <p:ext uri="{BB962C8B-B14F-4D97-AF65-F5344CB8AC3E}">
        <p14:creationId xmlns:p14="http://schemas.microsoft.com/office/powerpoint/2010/main" val="26119003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hyperlink" Target="https://accessible-color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color-blindnes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AC1830A-94DB-7626-0E76-12A3A4A71223}"/>
              </a:ext>
            </a:extLst>
          </p:cNvPr>
          <p:cNvPicPr>
            <a:picLocks noChangeAspect="1"/>
          </p:cNvPicPr>
          <p:nvPr/>
        </p:nvPicPr>
        <p:blipFill>
          <a:blip r:embed="rId2"/>
          <a:stretch>
            <a:fillRect/>
          </a:stretch>
        </p:blipFill>
        <p:spPr>
          <a:xfrm>
            <a:off x="851917" y="669345"/>
            <a:ext cx="10488167" cy="5519311"/>
          </a:xfrm>
          <a:prstGeom prst="rect">
            <a:avLst/>
          </a:prstGeom>
        </p:spPr>
      </p:pic>
      <p:sp>
        <p:nvSpPr>
          <p:cNvPr id="8" name="Title 1">
            <a:extLst>
              <a:ext uri="{FF2B5EF4-FFF2-40B4-BE49-F238E27FC236}">
                <a16:creationId xmlns:a16="http://schemas.microsoft.com/office/drawing/2014/main" id="{C68C81E3-84D9-6FEB-90B2-95E220814405}"/>
              </a:ext>
            </a:extLst>
          </p:cNvPr>
          <p:cNvSpPr txBox="1">
            <a:spLocks/>
          </p:cNvSpPr>
          <p:nvPr/>
        </p:nvSpPr>
        <p:spPr>
          <a:xfrm>
            <a:off x="1207008" y="941918"/>
            <a:ext cx="9777985" cy="49741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6800" b="1" dirty="0">
              <a:latin typeface="+mn-lt"/>
            </a:endParaRPr>
          </a:p>
          <a:p>
            <a:pPr algn="ctr"/>
            <a:r>
              <a:rPr lang="en-US" sz="6800" b="1" dirty="0">
                <a:latin typeface="+mn-lt"/>
              </a:rPr>
              <a:t>Visualizing Data for </a:t>
            </a:r>
            <a:r>
              <a:rPr lang="en-US" sz="6800" b="1">
                <a:latin typeface="+mn-lt"/>
              </a:rPr>
              <a:t>Non-Data Experts</a:t>
            </a:r>
            <a:br>
              <a:rPr lang="en-GB" dirty="0"/>
            </a:br>
            <a:r>
              <a:rPr lang="en-US" sz="3700" dirty="0">
                <a:latin typeface="Calibri" panose="020F0502020204030204" pitchFamily="34" charset="0"/>
                <a:ea typeface="Calibri" panose="020F0502020204030204" pitchFamily="34" charset="0"/>
                <a:cs typeface="Calibri" panose="020F0502020204030204" pitchFamily="34" charset="0"/>
              </a:rPr>
              <a:t>Making Reports Accessible to All</a:t>
            </a:r>
            <a:br>
              <a:rPr lang="en-US" sz="9000" dirty="0"/>
            </a:br>
            <a:endParaRPr lang="en-GB" dirty="0"/>
          </a:p>
        </p:txBody>
      </p:sp>
    </p:spTree>
    <p:extLst>
      <p:ext uri="{BB962C8B-B14F-4D97-AF65-F5344CB8AC3E}">
        <p14:creationId xmlns:p14="http://schemas.microsoft.com/office/powerpoint/2010/main" val="355042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Adding</a:t>
            </a:r>
            <a:r>
              <a:rPr lang="nl-NL" sz="6000" b="1" dirty="0"/>
              <a:t> Context</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527048"/>
            <a:ext cx="10515600" cy="4649915"/>
          </a:xfrm>
        </p:spPr>
        <p:txBody>
          <a:bodyPr/>
          <a:lstStyle/>
          <a:p>
            <a:pPr marL="342900" indent="-342900">
              <a:buFont typeface="Arial" panose="020B0604020202020204" pitchFamily="34" charset="0"/>
              <a:buChar char="•"/>
            </a:pPr>
            <a:r>
              <a:rPr lang="en-GB" dirty="0"/>
              <a:t>Title</a:t>
            </a:r>
          </a:p>
          <a:p>
            <a:pPr marL="342900" indent="-342900">
              <a:buFont typeface="Arial" panose="020B0604020202020204" pitchFamily="34" charset="0"/>
              <a:buChar char="•"/>
            </a:pPr>
            <a:r>
              <a:rPr lang="en-GB" dirty="0"/>
              <a:t>Legend</a:t>
            </a:r>
          </a:p>
          <a:p>
            <a:pPr marL="342900" indent="-342900">
              <a:buFont typeface="Arial" panose="020B0604020202020204" pitchFamily="34" charset="0"/>
              <a:buChar char="•"/>
            </a:pPr>
            <a:r>
              <a:rPr lang="en-GB" dirty="0" err="1"/>
              <a:t>Color</a:t>
            </a:r>
            <a:r>
              <a:rPr lang="en-GB" dirty="0"/>
              <a:t> Coding</a:t>
            </a:r>
          </a:p>
        </p:txBody>
      </p:sp>
      <p:pic>
        <p:nvPicPr>
          <p:cNvPr id="2" name="Afbeelding 1">
            <a:extLst>
              <a:ext uri="{FF2B5EF4-FFF2-40B4-BE49-F238E27FC236}">
                <a16:creationId xmlns:a16="http://schemas.microsoft.com/office/drawing/2014/main" id="{6414C5CC-4E01-CB82-E22E-4A2A646792F6}"/>
              </a:ext>
            </a:extLst>
          </p:cNvPr>
          <p:cNvPicPr>
            <a:picLocks noChangeAspect="1"/>
          </p:cNvPicPr>
          <p:nvPr/>
        </p:nvPicPr>
        <p:blipFill>
          <a:blip r:embed="rId3"/>
          <a:stretch>
            <a:fillRect/>
          </a:stretch>
        </p:blipFill>
        <p:spPr>
          <a:xfrm>
            <a:off x="701416" y="3196380"/>
            <a:ext cx="4993686" cy="2206283"/>
          </a:xfrm>
          <a:prstGeom prst="rect">
            <a:avLst/>
          </a:prstGeom>
          <a:solidFill>
            <a:srgbClr val="FFFFFF">
              <a:shade val="85000"/>
            </a:srgbClr>
          </a:solidFill>
          <a:ln w="9525" cap="rnd">
            <a:solidFill>
              <a:schemeClr val="tx1">
                <a:lumMod val="95000"/>
                <a:lumOff val="5000"/>
              </a:schemeClr>
            </a:solidFill>
          </a:ln>
          <a:effectLst/>
        </p:spPr>
      </p:pic>
      <p:pic>
        <p:nvPicPr>
          <p:cNvPr id="3" name="Afbeelding 2">
            <a:extLst>
              <a:ext uri="{FF2B5EF4-FFF2-40B4-BE49-F238E27FC236}">
                <a16:creationId xmlns:a16="http://schemas.microsoft.com/office/drawing/2014/main" id="{D346475F-32C0-5A0C-077D-B9C081F5CD99}"/>
              </a:ext>
            </a:extLst>
          </p:cNvPr>
          <p:cNvPicPr>
            <a:picLocks noChangeAspect="1"/>
          </p:cNvPicPr>
          <p:nvPr/>
        </p:nvPicPr>
        <p:blipFill>
          <a:blip r:embed="rId4"/>
          <a:stretch>
            <a:fillRect/>
          </a:stretch>
        </p:blipFill>
        <p:spPr>
          <a:xfrm>
            <a:off x="6155344" y="3196380"/>
            <a:ext cx="5198456" cy="2219341"/>
          </a:xfrm>
          <a:prstGeom prst="rect">
            <a:avLst/>
          </a:prstGeom>
          <a:solidFill>
            <a:srgbClr val="FFFFFF">
              <a:shade val="85000"/>
            </a:srgbClr>
          </a:solidFill>
          <a:ln w="9525" cap="rnd">
            <a:solidFill>
              <a:schemeClr val="tx1">
                <a:lumMod val="95000"/>
                <a:lumOff val="5000"/>
              </a:schemeClr>
            </a:solidFill>
          </a:ln>
          <a:effectLst/>
        </p:spPr>
      </p:pic>
    </p:spTree>
    <p:extLst>
      <p:ext uri="{BB962C8B-B14F-4D97-AF65-F5344CB8AC3E}">
        <p14:creationId xmlns:p14="http://schemas.microsoft.com/office/powerpoint/2010/main" val="195769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Simplify</a:t>
            </a:r>
            <a:endParaRPr lang="en-US" sz="6000" b="1" dirty="0"/>
          </a:p>
        </p:txBody>
      </p:sp>
      <p:pic>
        <p:nvPicPr>
          <p:cNvPr id="6" name="Afbeelding 5">
            <a:extLst>
              <a:ext uri="{FF2B5EF4-FFF2-40B4-BE49-F238E27FC236}">
                <a16:creationId xmlns:a16="http://schemas.microsoft.com/office/drawing/2014/main" id="{7ADBF01C-A688-541E-36B0-9AA1B6CF5F94}"/>
              </a:ext>
            </a:extLst>
          </p:cNvPr>
          <p:cNvPicPr>
            <a:picLocks noChangeAspect="1"/>
          </p:cNvPicPr>
          <p:nvPr/>
        </p:nvPicPr>
        <p:blipFill>
          <a:blip r:embed="rId3"/>
          <a:stretch>
            <a:fillRect/>
          </a:stretch>
        </p:blipFill>
        <p:spPr>
          <a:xfrm>
            <a:off x="976837" y="3923275"/>
            <a:ext cx="5319035" cy="2270819"/>
          </a:xfrm>
          <a:prstGeom prst="rect">
            <a:avLst/>
          </a:prstGeom>
          <a:solidFill>
            <a:srgbClr val="FFFFFF">
              <a:shade val="85000"/>
            </a:srgbClr>
          </a:solidFill>
          <a:ln w="12700" cap="rnd">
            <a:solidFill>
              <a:schemeClr val="tx1"/>
            </a:solidFill>
          </a:ln>
          <a:effectLst/>
        </p:spPr>
      </p:pic>
      <p:pic>
        <p:nvPicPr>
          <p:cNvPr id="7" name="Afbeelding 6">
            <a:extLst>
              <a:ext uri="{FF2B5EF4-FFF2-40B4-BE49-F238E27FC236}">
                <a16:creationId xmlns:a16="http://schemas.microsoft.com/office/drawing/2014/main" id="{F60152FF-8B60-C878-5445-5FFD300E508B}"/>
              </a:ext>
            </a:extLst>
          </p:cNvPr>
          <p:cNvPicPr>
            <a:picLocks noChangeAspect="1"/>
          </p:cNvPicPr>
          <p:nvPr/>
        </p:nvPicPr>
        <p:blipFill>
          <a:blip r:embed="rId4"/>
          <a:stretch>
            <a:fillRect/>
          </a:stretch>
        </p:blipFill>
        <p:spPr>
          <a:xfrm>
            <a:off x="5028432" y="1489221"/>
            <a:ext cx="5019364" cy="1090179"/>
          </a:xfrm>
          <a:prstGeom prst="rect">
            <a:avLst/>
          </a:prstGeom>
        </p:spPr>
      </p:pic>
      <p:pic>
        <p:nvPicPr>
          <p:cNvPr id="9" name="Picture 4" descr="Daily - Target Hit or Missed - Matrix Visual Power BI Conditional formatting">
            <a:extLst>
              <a:ext uri="{FF2B5EF4-FFF2-40B4-BE49-F238E27FC236}">
                <a16:creationId xmlns:a16="http://schemas.microsoft.com/office/drawing/2014/main" id="{89CFBE88-E157-993D-89C8-A9FA3D465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056" y="3923275"/>
            <a:ext cx="5019362" cy="2279857"/>
          </a:xfrm>
          <a:prstGeom prst="rect">
            <a:avLst/>
          </a:prstGeom>
          <a:solidFill>
            <a:srgbClr val="FFFFFF">
              <a:shade val="85000"/>
            </a:srgbClr>
          </a:solidFill>
          <a:ln w="12700" cap="rnd">
            <a:solidFill>
              <a:schemeClr val="tx1">
                <a:lumMod val="95000"/>
                <a:lumOff val="5000"/>
              </a:schemeClr>
            </a:solidFill>
          </a:ln>
          <a:effectLst/>
        </p:spPr>
      </p:pic>
      <p:cxnSp>
        <p:nvCxnSpPr>
          <p:cNvPr id="10" name="Rechte verbindingslijn met pijl 9">
            <a:extLst>
              <a:ext uri="{FF2B5EF4-FFF2-40B4-BE49-F238E27FC236}">
                <a16:creationId xmlns:a16="http://schemas.microsoft.com/office/drawing/2014/main" id="{4B867E86-68F3-5673-C52D-3CC2D7C9F6BD}"/>
              </a:ext>
            </a:extLst>
          </p:cNvPr>
          <p:cNvCxnSpPr>
            <a:cxnSpLocks/>
          </p:cNvCxnSpPr>
          <p:nvPr/>
        </p:nvCxnSpPr>
        <p:spPr>
          <a:xfrm flipV="1">
            <a:off x="5735063" y="2724745"/>
            <a:ext cx="410985" cy="1025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4A0BCCD-4E0C-D005-F24F-F2B40807A050}"/>
              </a:ext>
            </a:extLst>
          </p:cNvPr>
          <p:cNvCxnSpPr>
            <a:cxnSpLocks/>
          </p:cNvCxnSpPr>
          <p:nvPr/>
        </p:nvCxnSpPr>
        <p:spPr>
          <a:xfrm>
            <a:off x="8530185" y="2724745"/>
            <a:ext cx="0" cy="1025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112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Declutter</a:t>
            </a:r>
            <a:r>
              <a:rPr lang="nl-NL" sz="6000" b="1" dirty="0"/>
              <a:t> </a:t>
            </a:r>
            <a:r>
              <a:rPr lang="nl-NL" sz="6000" b="1" dirty="0" err="1"/>
              <a:t>and</a:t>
            </a:r>
            <a:r>
              <a:rPr lang="nl-NL" sz="6000" b="1" dirty="0"/>
              <a:t>/or </a:t>
            </a:r>
            <a:r>
              <a:rPr lang="nl-NL" sz="6000" b="1" dirty="0" err="1"/>
              <a:t>Enrich</a:t>
            </a:r>
            <a:endParaRPr lang="en-US" sz="6000" b="1" dirty="0"/>
          </a:p>
        </p:txBody>
      </p:sp>
      <p:pic>
        <p:nvPicPr>
          <p:cNvPr id="2" name="Picture 8">
            <a:extLst>
              <a:ext uri="{FF2B5EF4-FFF2-40B4-BE49-F238E27FC236}">
                <a16:creationId xmlns:a16="http://schemas.microsoft.com/office/drawing/2014/main" id="{7396939A-2383-4C9A-ACF0-65049C51F99A}"/>
              </a:ext>
            </a:extLst>
          </p:cNvPr>
          <p:cNvPicPr>
            <a:picLocks noChangeAspect="1"/>
          </p:cNvPicPr>
          <p:nvPr/>
        </p:nvPicPr>
        <p:blipFill rotWithShape="1">
          <a:blip r:embed="rId3">
            <a:grayscl/>
          </a:blip>
          <a:srcRect t="3187"/>
          <a:stretch/>
        </p:blipFill>
        <p:spPr>
          <a:xfrm>
            <a:off x="6067850" y="3766837"/>
            <a:ext cx="4039649" cy="1588209"/>
          </a:xfrm>
          <a:prstGeom prst="rect">
            <a:avLst/>
          </a:prstGeom>
          <a:ln>
            <a:solidFill>
              <a:schemeClr val="bg1">
                <a:lumMod val="75000"/>
              </a:schemeClr>
            </a:solidFill>
          </a:ln>
        </p:spPr>
      </p:pic>
      <p:pic>
        <p:nvPicPr>
          <p:cNvPr id="3" name="Picture 10">
            <a:extLst>
              <a:ext uri="{FF2B5EF4-FFF2-40B4-BE49-F238E27FC236}">
                <a16:creationId xmlns:a16="http://schemas.microsoft.com/office/drawing/2014/main" id="{5FDB9FC9-CCCE-F32B-2944-30644E36E65A}"/>
              </a:ext>
            </a:extLst>
          </p:cNvPr>
          <p:cNvPicPr>
            <a:picLocks noChangeAspect="1"/>
          </p:cNvPicPr>
          <p:nvPr/>
        </p:nvPicPr>
        <p:blipFill rotWithShape="1">
          <a:blip r:embed="rId4">
            <a:grayscl/>
          </a:blip>
          <a:srcRect l="215" t="984" r="-215" b="-1527"/>
          <a:stretch/>
        </p:blipFill>
        <p:spPr>
          <a:xfrm>
            <a:off x="1660698" y="3766837"/>
            <a:ext cx="3809098" cy="1582098"/>
          </a:xfrm>
          <a:prstGeom prst="rect">
            <a:avLst/>
          </a:prstGeom>
          <a:ln>
            <a:solidFill>
              <a:schemeClr val="bg1">
                <a:lumMod val="75000"/>
              </a:schemeClr>
            </a:solidFill>
          </a:ln>
        </p:spPr>
      </p:pic>
      <p:sp>
        <p:nvSpPr>
          <p:cNvPr id="5" name="Tijdelijke aanduiding voor inhoud 7">
            <a:extLst>
              <a:ext uri="{FF2B5EF4-FFF2-40B4-BE49-F238E27FC236}">
                <a16:creationId xmlns:a16="http://schemas.microsoft.com/office/drawing/2014/main" id="{751B40F2-FDAB-1D44-0E32-7984DD1FBEF8}"/>
              </a:ext>
            </a:extLst>
          </p:cNvPr>
          <p:cNvSpPr>
            <a:spLocks noGrp="1"/>
          </p:cNvSpPr>
          <p:nvPr>
            <p:ph idx="1"/>
          </p:nvPr>
        </p:nvSpPr>
        <p:spPr>
          <a:xfrm>
            <a:off x="838200" y="1825625"/>
            <a:ext cx="10515600" cy="4351338"/>
          </a:xfrm>
        </p:spPr>
        <p:txBody>
          <a:bodyPr/>
          <a:lstStyle/>
          <a:p>
            <a:pPr marL="342900" indent="-342900">
              <a:buFont typeface="Arial" panose="020B0604020202020204" pitchFamily="34" charset="0"/>
              <a:buChar char="•"/>
            </a:pPr>
            <a:r>
              <a:rPr lang="en-GB" dirty="0"/>
              <a:t>Which information is really relevant?</a:t>
            </a:r>
          </a:p>
          <a:p>
            <a:pPr marL="342900" indent="-342900">
              <a:buFont typeface="Arial" panose="020B0604020202020204" pitchFamily="34" charset="0"/>
              <a:buChar char="•"/>
            </a:pPr>
            <a:r>
              <a:rPr lang="en-GB" dirty="0"/>
              <a:t>How much guidance is needed?</a:t>
            </a:r>
          </a:p>
        </p:txBody>
      </p:sp>
    </p:spTree>
    <p:extLst>
      <p:ext uri="{BB962C8B-B14F-4D97-AF65-F5344CB8AC3E}">
        <p14:creationId xmlns:p14="http://schemas.microsoft.com/office/powerpoint/2010/main" val="155817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fontScale="90000"/>
          </a:bodyPr>
          <a:lstStyle/>
          <a:p>
            <a:r>
              <a:rPr lang="nl-NL" sz="6000" b="1" dirty="0"/>
              <a:t>Power BI – Design &amp; Accessibility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r>
              <a:rPr lang="en-GB" sz="3200" b="1" dirty="0">
                <a:solidFill>
                  <a:schemeClr val="tx2">
                    <a:lumMod val="50000"/>
                  </a:schemeClr>
                </a:solidFill>
              </a:rPr>
              <a:t>Intuitive Design</a:t>
            </a:r>
          </a:p>
          <a:p>
            <a:pPr marL="800100" lvl="1" indent="-342900"/>
            <a:r>
              <a:rPr lang="en-GB" sz="2800" dirty="0">
                <a:solidFill>
                  <a:schemeClr val="tx2">
                    <a:lumMod val="50000"/>
                  </a:schemeClr>
                </a:solidFill>
              </a:rPr>
              <a:t>Simple but informative</a:t>
            </a:r>
          </a:p>
          <a:p>
            <a:pPr marL="800100" lvl="1" indent="-342900"/>
            <a:r>
              <a:rPr lang="en-GB" sz="2800" dirty="0">
                <a:solidFill>
                  <a:schemeClr val="tx2">
                    <a:lumMod val="50000"/>
                  </a:schemeClr>
                </a:solidFill>
              </a:rPr>
              <a:t>End-user oriented</a:t>
            </a:r>
          </a:p>
          <a:p>
            <a:pPr marL="342900" indent="-342900"/>
            <a:r>
              <a:rPr lang="en-GB" sz="3200" b="1" dirty="0">
                <a:solidFill>
                  <a:schemeClr val="tx2">
                    <a:lumMod val="50000"/>
                  </a:schemeClr>
                </a:solidFill>
              </a:rPr>
              <a:t>Accessibility</a:t>
            </a:r>
          </a:p>
          <a:p>
            <a:pPr marL="800100" lvl="1" indent="-342900"/>
            <a:r>
              <a:rPr lang="en-GB" sz="2800" dirty="0">
                <a:solidFill>
                  <a:schemeClr val="tx2">
                    <a:lumMod val="50000"/>
                  </a:schemeClr>
                </a:solidFill>
              </a:rPr>
              <a:t>Keyboard navigation &amp; tab order</a:t>
            </a:r>
          </a:p>
          <a:p>
            <a:pPr marL="800100" lvl="1" indent="-342900"/>
            <a:r>
              <a:rPr lang="en-GB" sz="2800" dirty="0">
                <a:solidFill>
                  <a:schemeClr val="tx2">
                    <a:lumMod val="50000"/>
                  </a:schemeClr>
                </a:solidFill>
              </a:rPr>
              <a:t>Screen reader &amp; alt text</a:t>
            </a:r>
          </a:p>
          <a:p>
            <a:pPr marL="800100" lvl="1" indent="-342900"/>
            <a:r>
              <a:rPr lang="en-GB" sz="2800" dirty="0">
                <a:solidFill>
                  <a:schemeClr val="tx2">
                    <a:lumMod val="50000"/>
                  </a:schemeClr>
                </a:solidFill>
              </a:rPr>
              <a:t>High Contrast</a:t>
            </a:r>
          </a:p>
          <a:p>
            <a:pPr marL="800100" lvl="1" indent="-342900"/>
            <a:r>
              <a:rPr lang="en-GB" sz="2800" dirty="0">
                <a:solidFill>
                  <a:schemeClr val="tx2">
                    <a:lumMod val="50000"/>
                  </a:schemeClr>
                </a:solidFill>
              </a:rPr>
              <a:t>Focus Mode &amp; Spotlight </a:t>
            </a:r>
          </a:p>
          <a:p>
            <a:pPr marL="800100" lvl="1" indent="-342900"/>
            <a:r>
              <a:rPr lang="en-GB" sz="2800" dirty="0" err="1">
                <a:solidFill>
                  <a:schemeClr val="tx2">
                    <a:lumMod val="50000"/>
                  </a:schemeClr>
                </a:solidFill>
              </a:rPr>
              <a:t>Color</a:t>
            </a:r>
            <a:r>
              <a:rPr lang="en-GB" sz="2800" dirty="0">
                <a:solidFill>
                  <a:schemeClr val="tx2">
                    <a:lumMod val="50000"/>
                  </a:schemeClr>
                </a:solidFill>
              </a:rPr>
              <a:t> ratio &amp; check &amp; Themes</a:t>
            </a:r>
          </a:p>
          <a:p>
            <a:pPr lvl="2"/>
            <a:endParaRPr lang="en-GB" dirty="0">
              <a:solidFill>
                <a:schemeClr val="tx2">
                  <a:lumMod val="50000"/>
                </a:schemeClr>
              </a:solidFill>
            </a:endParaRPr>
          </a:p>
          <a:p>
            <a:endParaRPr lang="nl-NL" dirty="0"/>
          </a:p>
        </p:txBody>
      </p:sp>
    </p:spTree>
    <p:extLst>
      <p:ext uri="{BB962C8B-B14F-4D97-AF65-F5344CB8AC3E}">
        <p14:creationId xmlns:p14="http://schemas.microsoft.com/office/powerpoint/2010/main" val="16815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Keyboard </a:t>
            </a:r>
            <a:r>
              <a:rPr lang="nl-NL" sz="6000" b="1" dirty="0" err="1"/>
              <a:t>navigation</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667400" cy="4351338"/>
          </a:xfrm>
        </p:spPr>
        <p:txBody>
          <a:bodyPr>
            <a:normAutofit/>
          </a:bodyPr>
          <a:lstStyle/>
          <a:p>
            <a:pPr marL="0" indent="0">
              <a:buNone/>
            </a:pPr>
            <a:r>
              <a:rPr lang="en-GB" sz="2200" dirty="0"/>
              <a:t>All elements can be navigated using keyboard shortcuts</a:t>
            </a:r>
          </a:p>
          <a:p>
            <a:pPr marL="342900" indent="-342900">
              <a:buFont typeface="Arial" panose="020B0604020202020204" pitchFamily="34" charset="0"/>
              <a:buChar char="•"/>
            </a:pPr>
            <a:r>
              <a:rPr lang="en-GB" sz="2200" b="1" dirty="0"/>
              <a:t>Shift</a:t>
            </a:r>
            <a:r>
              <a:rPr lang="en-GB" sz="2200" dirty="0"/>
              <a:t> + </a:t>
            </a:r>
            <a:r>
              <a:rPr lang="en-GB" sz="2200" b="1" dirty="0"/>
              <a:t>? </a:t>
            </a:r>
            <a:r>
              <a:rPr lang="en-GB" sz="2200" dirty="0"/>
              <a:t>= Overview shortcuts </a:t>
            </a:r>
            <a:endParaRPr lang="en-GB" sz="2200" b="1" dirty="0"/>
          </a:p>
          <a:p>
            <a:pPr marL="342900" indent="-342900">
              <a:buFont typeface="Arial" panose="020B0604020202020204" pitchFamily="34" charset="0"/>
              <a:buChar char="•"/>
            </a:pPr>
            <a:r>
              <a:rPr lang="en-GB" sz="2200" b="1" dirty="0"/>
              <a:t>Ctrl </a:t>
            </a:r>
            <a:r>
              <a:rPr lang="en-GB" sz="2200" dirty="0"/>
              <a:t>+ </a:t>
            </a:r>
            <a:r>
              <a:rPr lang="en-GB" sz="2200" b="1" dirty="0"/>
              <a:t>F6</a:t>
            </a:r>
            <a:r>
              <a:rPr lang="en-GB" sz="2200" dirty="0"/>
              <a:t> = Move between sections</a:t>
            </a:r>
          </a:p>
          <a:p>
            <a:pPr marL="342900" indent="-342900">
              <a:buFont typeface="Arial" panose="020B0604020202020204" pitchFamily="34" charset="0"/>
              <a:buChar char="•"/>
            </a:pPr>
            <a:r>
              <a:rPr lang="en-GB" sz="2200" b="1" dirty="0"/>
              <a:t>Enter</a:t>
            </a:r>
            <a:r>
              <a:rPr lang="en-GB" sz="2200" dirty="0"/>
              <a:t> = Enter/Exit a visual</a:t>
            </a:r>
          </a:p>
          <a:p>
            <a:pPr marL="342900" indent="-342900">
              <a:buFont typeface="Arial" panose="020B0604020202020204" pitchFamily="34" charset="0"/>
              <a:buChar char="•"/>
            </a:pPr>
            <a:r>
              <a:rPr lang="en-GB" sz="2200" b="1" dirty="0"/>
              <a:t>Ctrl</a:t>
            </a:r>
            <a:r>
              <a:rPr lang="en-GB" sz="2200" dirty="0"/>
              <a:t> + </a:t>
            </a:r>
            <a:r>
              <a:rPr lang="en-GB" sz="2200" b="1" dirty="0"/>
              <a:t>Space </a:t>
            </a:r>
            <a:r>
              <a:rPr lang="en-GB" sz="2200" dirty="0"/>
              <a:t>= Multi-select data points</a:t>
            </a:r>
          </a:p>
          <a:p>
            <a:pPr marL="342900" indent="-342900"/>
            <a:r>
              <a:rPr lang="en-US" sz="2200" b="1" i="0" dirty="0">
                <a:solidFill>
                  <a:srgbClr val="242424"/>
                </a:solidFill>
                <a:effectLst/>
                <a:highlight>
                  <a:srgbClr val="FFFFFF"/>
                </a:highlight>
                <a:latin typeface="source-serif-pro"/>
              </a:rPr>
              <a:t>Ctrl Shift C = </a:t>
            </a:r>
            <a:r>
              <a:rPr lang="en-US" sz="2200" b="0" i="0" dirty="0">
                <a:solidFill>
                  <a:srgbClr val="242424"/>
                </a:solidFill>
                <a:effectLst/>
                <a:highlight>
                  <a:srgbClr val="FFFFFF"/>
                </a:highlight>
                <a:latin typeface="source-serif-pro"/>
              </a:rPr>
              <a:t>Unselect all filter selections.</a:t>
            </a:r>
            <a:endParaRPr lang="en-GB" sz="2200" b="1" dirty="0"/>
          </a:p>
          <a:p>
            <a:pPr marL="342900" indent="-342900"/>
            <a:r>
              <a:rPr lang="en-GB" sz="2200" b="1" dirty="0"/>
              <a:t>Ctrl </a:t>
            </a:r>
            <a:r>
              <a:rPr lang="en-GB" sz="2200" dirty="0"/>
              <a:t>+ </a:t>
            </a:r>
            <a:r>
              <a:rPr lang="en-GB" sz="2200" b="1" dirty="0"/>
              <a:t>Shift</a:t>
            </a:r>
            <a:r>
              <a:rPr lang="en-GB" sz="2200" dirty="0"/>
              <a:t> +</a:t>
            </a:r>
            <a:r>
              <a:rPr lang="en-GB" sz="2200" b="1" dirty="0"/>
              <a:t> F11</a:t>
            </a:r>
            <a:r>
              <a:rPr lang="en-GB" sz="2200" dirty="0"/>
              <a:t> = Show visuals as tables</a:t>
            </a:r>
          </a:p>
          <a:p>
            <a:pPr marL="342900" indent="-342900"/>
            <a:endParaRPr lang="nl-NL" dirty="0"/>
          </a:p>
        </p:txBody>
      </p:sp>
      <p:pic>
        <p:nvPicPr>
          <p:cNvPr id="7" name="Afbeelding 6">
            <a:extLst>
              <a:ext uri="{FF2B5EF4-FFF2-40B4-BE49-F238E27FC236}">
                <a16:creationId xmlns:a16="http://schemas.microsoft.com/office/drawing/2014/main" id="{D23EDAB7-E7B3-368E-B29A-C5A0EF72552C}"/>
              </a:ext>
            </a:extLst>
          </p:cNvPr>
          <p:cNvPicPr>
            <a:picLocks noChangeAspect="1"/>
          </p:cNvPicPr>
          <p:nvPr/>
        </p:nvPicPr>
        <p:blipFill>
          <a:blip r:embed="rId3"/>
          <a:stretch>
            <a:fillRect/>
          </a:stretch>
        </p:blipFill>
        <p:spPr>
          <a:xfrm>
            <a:off x="6918192" y="1933619"/>
            <a:ext cx="4753971" cy="4135350"/>
          </a:xfrm>
          <a:prstGeom prst="rect">
            <a:avLst/>
          </a:prstGeom>
        </p:spPr>
      </p:pic>
      <p:cxnSp>
        <p:nvCxnSpPr>
          <p:cNvPr id="10" name="Rechte verbindingslijn met pijl 9">
            <a:extLst>
              <a:ext uri="{FF2B5EF4-FFF2-40B4-BE49-F238E27FC236}">
                <a16:creationId xmlns:a16="http://schemas.microsoft.com/office/drawing/2014/main" id="{AE5CBBBE-9FBA-7751-D200-98CA2F964EAF}"/>
              </a:ext>
            </a:extLst>
          </p:cNvPr>
          <p:cNvCxnSpPr>
            <a:cxnSpLocks/>
          </p:cNvCxnSpPr>
          <p:nvPr/>
        </p:nvCxnSpPr>
        <p:spPr>
          <a:xfrm>
            <a:off x="5727194" y="2651760"/>
            <a:ext cx="93821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6" name="Tekstvak 5">
            <a:extLst>
              <a:ext uri="{FF2B5EF4-FFF2-40B4-BE49-F238E27FC236}">
                <a16:creationId xmlns:a16="http://schemas.microsoft.com/office/drawing/2014/main" id="{0D8216C5-B873-C079-ACC1-D2AD74BADB4D}"/>
              </a:ext>
            </a:extLst>
          </p:cNvPr>
          <p:cNvSpPr txBox="1"/>
          <p:nvPr/>
        </p:nvSpPr>
        <p:spPr>
          <a:xfrm>
            <a:off x="107245" y="6322308"/>
            <a:ext cx="11086798" cy="369332"/>
          </a:xfrm>
          <a:prstGeom prst="rect">
            <a:avLst/>
          </a:prstGeom>
          <a:noFill/>
        </p:spPr>
        <p:txBody>
          <a:bodyPr wrap="square">
            <a:spAutoFit/>
          </a:bodyPr>
          <a:lstStyle/>
          <a:p>
            <a:r>
              <a:rPr lang="en-AU" dirty="0"/>
              <a:t>https://learn.microsoft.com/en-us/power-bi/create-reports/desktop-accessibility-keyboard-shortcuts</a:t>
            </a:r>
          </a:p>
        </p:txBody>
      </p:sp>
    </p:spTree>
    <p:extLst>
      <p:ext uri="{BB962C8B-B14F-4D97-AF65-F5344CB8AC3E}">
        <p14:creationId xmlns:p14="http://schemas.microsoft.com/office/powerpoint/2010/main" val="315719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Keyboard </a:t>
            </a:r>
            <a:r>
              <a:rPr lang="nl-NL" sz="6000" b="1" dirty="0" err="1"/>
              <a:t>navigation</a:t>
            </a:r>
            <a:r>
              <a:rPr lang="nl-NL" sz="6000" b="1" dirty="0"/>
              <a:t>?</a:t>
            </a:r>
            <a:endParaRPr lang="en-US" sz="6000" b="1" dirty="0"/>
          </a:p>
        </p:txBody>
      </p:sp>
      <p:pic>
        <p:nvPicPr>
          <p:cNvPr id="15" name="Afbeelding 14">
            <a:extLst>
              <a:ext uri="{FF2B5EF4-FFF2-40B4-BE49-F238E27FC236}">
                <a16:creationId xmlns:a16="http://schemas.microsoft.com/office/drawing/2014/main" id="{7F6A6ED3-69A8-9452-3135-2FE4493C701A}"/>
              </a:ext>
            </a:extLst>
          </p:cNvPr>
          <p:cNvPicPr>
            <a:picLocks noChangeAspect="1"/>
          </p:cNvPicPr>
          <p:nvPr/>
        </p:nvPicPr>
        <p:blipFill>
          <a:blip r:embed="rId3"/>
          <a:stretch>
            <a:fillRect/>
          </a:stretch>
        </p:blipFill>
        <p:spPr>
          <a:xfrm>
            <a:off x="1949639" y="1760741"/>
            <a:ext cx="8292721" cy="4732134"/>
          </a:xfrm>
          <a:prstGeom prst="rect">
            <a:avLst/>
          </a:prstGeom>
        </p:spPr>
      </p:pic>
    </p:spTree>
    <p:extLst>
      <p:ext uri="{BB962C8B-B14F-4D97-AF65-F5344CB8AC3E}">
        <p14:creationId xmlns:p14="http://schemas.microsoft.com/office/powerpoint/2010/main" val="332761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Changing</a:t>
            </a:r>
            <a:r>
              <a:rPr lang="nl-NL" sz="6000" b="1" dirty="0"/>
              <a:t> </a:t>
            </a:r>
            <a:r>
              <a:rPr lang="nl-NL" sz="6000" b="1" dirty="0" err="1"/>
              <a:t>the</a:t>
            </a:r>
            <a:r>
              <a:rPr lang="nl-NL" sz="6000" b="1" dirty="0"/>
              <a:t> tab order</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6248400" cy="4351338"/>
          </a:xfrm>
        </p:spPr>
        <p:txBody>
          <a:bodyPr>
            <a:normAutofit/>
          </a:bodyPr>
          <a:lstStyle/>
          <a:p>
            <a:pPr marL="342900" indent="-342900">
              <a:buFont typeface="Arial" panose="020B0604020202020204" pitchFamily="34" charset="0"/>
              <a:buChar char="•"/>
            </a:pPr>
            <a:r>
              <a:rPr lang="en-GB" sz="3200" dirty="0"/>
              <a:t>View –&gt; Selection –&gt; Tab order</a:t>
            </a:r>
          </a:p>
          <a:p>
            <a:pPr marL="342900" indent="-342900">
              <a:buFont typeface="Arial" panose="020B0604020202020204" pitchFamily="34" charset="0"/>
              <a:buChar char="•"/>
            </a:pPr>
            <a:r>
              <a:rPr lang="en-GB" sz="3200" dirty="0"/>
              <a:t>Drag and Drop</a:t>
            </a:r>
          </a:p>
          <a:p>
            <a:pPr marL="342900" indent="-342900">
              <a:buFont typeface="Arial" panose="020B0604020202020204" pitchFamily="34" charset="0"/>
              <a:buChar char="•"/>
            </a:pPr>
            <a:r>
              <a:rPr lang="en-GB" sz="3200" dirty="0"/>
              <a:t>Importance of naming elements.</a:t>
            </a:r>
          </a:p>
          <a:p>
            <a:pPr marL="342900" indent="-342900">
              <a:buFont typeface="Arial" panose="020B0604020202020204" pitchFamily="34" charset="0"/>
              <a:buChar char="•"/>
            </a:pPr>
            <a:r>
              <a:rPr lang="en-GB" sz="3200" dirty="0"/>
              <a:t>Hide everything you don’t want to use.</a:t>
            </a:r>
          </a:p>
          <a:p>
            <a:endParaRPr lang="en-GB" sz="3200" dirty="0"/>
          </a:p>
        </p:txBody>
      </p:sp>
      <p:pic>
        <p:nvPicPr>
          <p:cNvPr id="2" name="Picture 2" descr="A screenshot of the selection pane in Power BI where you can see that all elements of the report are ordered. The bottom two elements are hidden because we don’t want them to be visible using keyboard navigation.">
            <a:extLst>
              <a:ext uri="{FF2B5EF4-FFF2-40B4-BE49-F238E27FC236}">
                <a16:creationId xmlns:a16="http://schemas.microsoft.com/office/drawing/2014/main" id="{BE917B69-B483-0488-9C41-4969F7242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980" y="1825625"/>
            <a:ext cx="283982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en-US" sz="6000" b="1" dirty="0"/>
              <a:t>Ctrl + Shift + F11</a:t>
            </a:r>
          </a:p>
        </p:txBody>
      </p:sp>
      <p:cxnSp>
        <p:nvCxnSpPr>
          <p:cNvPr id="10" name="Rechte verbindingslijn met pijl 9">
            <a:extLst>
              <a:ext uri="{FF2B5EF4-FFF2-40B4-BE49-F238E27FC236}">
                <a16:creationId xmlns:a16="http://schemas.microsoft.com/office/drawing/2014/main" id="{AE5CBBBE-9FBA-7751-D200-98CA2F964EAF}"/>
              </a:ext>
            </a:extLst>
          </p:cNvPr>
          <p:cNvCxnSpPr>
            <a:cxnSpLocks/>
          </p:cNvCxnSpPr>
          <p:nvPr/>
        </p:nvCxnSpPr>
        <p:spPr>
          <a:xfrm>
            <a:off x="5615366" y="4061460"/>
            <a:ext cx="93821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11" name="Afbeelding 10" descr="Afbeelding met tekst, schermopname, software, nummer&#10;&#10;Automatisch gegenereerde beschrijving">
            <a:extLst>
              <a:ext uri="{FF2B5EF4-FFF2-40B4-BE49-F238E27FC236}">
                <a16:creationId xmlns:a16="http://schemas.microsoft.com/office/drawing/2014/main" id="{83598E77-F710-8CA9-BE1D-AC70A04BE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411" y="2486024"/>
            <a:ext cx="5042769" cy="3008199"/>
          </a:xfrm>
          <a:prstGeom prst="rect">
            <a:avLst/>
          </a:prstGeom>
        </p:spPr>
      </p:pic>
      <p:pic>
        <p:nvPicPr>
          <p:cNvPr id="16" name="Afbeelding 15">
            <a:extLst>
              <a:ext uri="{FF2B5EF4-FFF2-40B4-BE49-F238E27FC236}">
                <a16:creationId xmlns:a16="http://schemas.microsoft.com/office/drawing/2014/main" id="{399FF536-4CC0-8D24-F55E-90CF09C0DB21}"/>
              </a:ext>
            </a:extLst>
          </p:cNvPr>
          <p:cNvPicPr>
            <a:picLocks noChangeAspect="1"/>
          </p:cNvPicPr>
          <p:nvPr/>
        </p:nvPicPr>
        <p:blipFill>
          <a:blip r:embed="rId4"/>
          <a:stretch>
            <a:fillRect/>
          </a:stretch>
        </p:blipFill>
        <p:spPr>
          <a:xfrm>
            <a:off x="375063" y="2486025"/>
            <a:ext cx="5004091" cy="3008198"/>
          </a:xfrm>
          <a:prstGeom prst="rect">
            <a:avLst/>
          </a:prstGeom>
        </p:spPr>
      </p:pic>
    </p:spTree>
    <p:extLst>
      <p:ext uri="{BB962C8B-B14F-4D97-AF65-F5344CB8AC3E}">
        <p14:creationId xmlns:p14="http://schemas.microsoft.com/office/powerpoint/2010/main" val="30285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Screen reader Compatibility</a:t>
            </a:r>
            <a:endParaRPr lang="en-US" sz="6000" b="1" dirty="0"/>
          </a:p>
        </p:txBody>
      </p:sp>
      <p:sp>
        <p:nvSpPr>
          <p:cNvPr id="6" name="Tijdelijke aanduiding voor inhoud 2">
            <a:extLst>
              <a:ext uri="{FF2B5EF4-FFF2-40B4-BE49-F238E27FC236}">
                <a16:creationId xmlns:a16="http://schemas.microsoft.com/office/drawing/2014/main" id="{F329D83E-12D5-5A9E-3F1E-FE6BE0433EDA}"/>
              </a:ext>
            </a:extLst>
          </p:cNvPr>
          <p:cNvSpPr>
            <a:spLocks noGrp="1"/>
          </p:cNvSpPr>
          <p:nvPr>
            <p:ph idx="1"/>
          </p:nvPr>
        </p:nvSpPr>
        <p:spPr>
          <a:xfrm>
            <a:off x="838200" y="1825625"/>
            <a:ext cx="10515600" cy="4318000"/>
          </a:xfrm>
        </p:spPr>
        <p:txBody>
          <a:bodyPr/>
          <a:lstStyle/>
          <a:p>
            <a:r>
              <a:rPr lang="en-US" dirty="0"/>
              <a:t>When a report consumer navigates to a visual, the screen reader will read out:</a:t>
            </a:r>
          </a:p>
          <a:p>
            <a:r>
              <a:rPr lang="en-US" dirty="0"/>
              <a:t>the title</a:t>
            </a:r>
          </a:p>
          <a:p>
            <a:r>
              <a:rPr lang="en-US" dirty="0"/>
              <a:t> visual type</a:t>
            </a:r>
          </a:p>
          <a:p>
            <a:r>
              <a:rPr lang="en-US" dirty="0"/>
              <a:t>any alt text (if set)</a:t>
            </a:r>
          </a:p>
          <a:p>
            <a:endParaRPr lang="en-AU" dirty="0"/>
          </a:p>
        </p:txBody>
      </p:sp>
    </p:spTree>
    <p:extLst>
      <p:ext uri="{BB962C8B-B14F-4D97-AF65-F5344CB8AC3E}">
        <p14:creationId xmlns:p14="http://schemas.microsoft.com/office/powerpoint/2010/main" val="78802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Screen reader Compatibility</a:t>
            </a:r>
            <a:endParaRPr lang="en-US" sz="6000" b="1" dirty="0"/>
          </a:p>
        </p:txBody>
      </p:sp>
      <p:pic>
        <p:nvPicPr>
          <p:cNvPr id="12" name="Afbeelding 11">
            <a:extLst>
              <a:ext uri="{FF2B5EF4-FFF2-40B4-BE49-F238E27FC236}">
                <a16:creationId xmlns:a16="http://schemas.microsoft.com/office/drawing/2014/main" id="{35C92FD8-E366-66BD-0891-36411FFBB2F8}"/>
              </a:ext>
            </a:extLst>
          </p:cNvPr>
          <p:cNvPicPr>
            <a:picLocks noChangeAspect="1"/>
          </p:cNvPicPr>
          <p:nvPr/>
        </p:nvPicPr>
        <p:blipFill>
          <a:blip r:embed="rId3"/>
          <a:stretch>
            <a:fillRect/>
          </a:stretch>
        </p:blipFill>
        <p:spPr>
          <a:xfrm>
            <a:off x="549127" y="2305034"/>
            <a:ext cx="5740695" cy="628682"/>
          </a:xfrm>
          <a:prstGeom prst="rect">
            <a:avLst/>
          </a:prstGeom>
        </p:spPr>
      </p:pic>
      <p:pic>
        <p:nvPicPr>
          <p:cNvPr id="15" name="Afbeelding 14">
            <a:extLst>
              <a:ext uri="{FF2B5EF4-FFF2-40B4-BE49-F238E27FC236}">
                <a16:creationId xmlns:a16="http://schemas.microsoft.com/office/drawing/2014/main" id="{55F75D56-C0C7-C99E-EC68-AF65DE34641E}"/>
              </a:ext>
            </a:extLst>
          </p:cNvPr>
          <p:cNvPicPr>
            <a:picLocks noChangeAspect="1"/>
          </p:cNvPicPr>
          <p:nvPr/>
        </p:nvPicPr>
        <p:blipFill>
          <a:blip r:embed="rId3"/>
          <a:stretch>
            <a:fillRect/>
          </a:stretch>
        </p:blipFill>
        <p:spPr>
          <a:xfrm>
            <a:off x="549126" y="3798078"/>
            <a:ext cx="5740695" cy="628682"/>
          </a:xfrm>
          <a:prstGeom prst="rect">
            <a:avLst/>
          </a:prstGeom>
        </p:spPr>
      </p:pic>
      <p:pic>
        <p:nvPicPr>
          <p:cNvPr id="17" name="Afbeelding 16">
            <a:extLst>
              <a:ext uri="{FF2B5EF4-FFF2-40B4-BE49-F238E27FC236}">
                <a16:creationId xmlns:a16="http://schemas.microsoft.com/office/drawing/2014/main" id="{A1235A7E-0499-4FFC-2905-ACCCEC9FBC25}"/>
              </a:ext>
            </a:extLst>
          </p:cNvPr>
          <p:cNvPicPr>
            <a:picLocks noChangeAspect="1"/>
          </p:cNvPicPr>
          <p:nvPr/>
        </p:nvPicPr>
        <p:blipFill>
          <a:blip r:embed="rId3"/>
          <a:stretch>
            <a:fillRect/>
          </a:stretch>
        </p:blipFill>
        <p:spPr>
          <a:xfrm>
            <a:off x="549126" y="5291121"/>
            <a:ext cx="5740695" cy="628682"/>
          </a:xfrm>
          <a:prstGeom prst="rect">
            <a:avLst/>
          </a:prstGeom>
        </p:spPr>
      </p:pic>
      <p:sp>
        <p:nvSpPr>
          <p:cNvPr id="18" name="Tekstvak 17">
            <a:extLst>
              <a:ext uri="{FF2B5EF4-FFF2-40B4-BE49-F238E27FC236}">
                <a16:creationId xmlns:a16="http://schemas.microsoft.com/office/drawing/2014/main" id="{89EA88DE-880D-CEB9-04AD-44C4E51E5736}"/>
              </a:ext>
            </a:extLst>
          </p:cNvPr>
          <p:cNvSpPr txBox="1"/>
          <p:nvPr/>
        </p:nvSpPr>
        <p:spPr>
          <a:xfrm>
            <a:off x="7698420" y="2419320"/>
            <a:ext cx="819455" cy="400110"/>
          </a:xfrm>
          <a:prstGeom prst="rect">
            <a:avLst/>
          </a:prstGeom>
          <a:noFill/>
        </p:spPr>
        <p:txBody>
          <a:bodyPr wrap="none" rtlCol="0">
            <a:spAutoFit/>
          </a:bodyPr>
          <a:lstStyle/>
          <a:p>
            <a:r>
              <a:rPr lang="en-AU" sz="2000" dirty="0"/>
              <a:t>“</a:t>
            </a:r>
            <a:r>
              <a:rPr lang="en-AU" sz="2000" dirty="0" err="1"/>
              <a:t>img</a:t>
            </a:r>
            <a:r>
              <a:rPr lang="en-AU" sz="2000" dirty="0"/>
              <a:t>”</a:t>
            </a:r>
          </a:p>
        </p:txBody>
      </p:sp>
      <p:cxnSp>
        <p:nvCxnSpPr>
          <p:cNvPr id="20" name="Rechte verbindingslijn met pijl 19">
            <a:extLst>
              <a:ext uri="{FF2B5EF4-FFF2-40B4-BE49-F238E27FC236}">
                <a16:creationId xmlns:a16="http://schemas.microsoft.com/office/drawing/2014/main" id="{B62BDF23-B7BE-FD47-F689-88D388BBCEFB}"/>
              </a:ext>
            </a:extLst>
          </p:cNvPr>
          <p:cNvCxnSpPr/>
          <p:nvPr/>
        </p:nvCxnSpPr>
        <p:spPr>
          <a:xfrm>
            <a:off x="6394596" y="2619375"/>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513D54EF-C31D-D0A1-2FBD-D110145E3527}"/>
              </a:ext>
            </a:extLst>
          </p:cNvPr>
          <p:cNvCxnSpPr/>
          <p:nvPr/>
        </p:nvCxnSpPr>
        <p:spPr>
          <a:xfrm>
            <a:off x="6461271" y="5605462"/>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13AD5E70-6B20-4893-3DD2-4AB9D1ED79B9}"/>
              </a:ext>
            </a:extLst>
          </p:cNvPr>
          <p:cNvCxnSpPr/>
          <p:nvPr/>
        </p:nvCxnSpPr>
        <p:spPr>
          <a:xfrm>
            <a:off x="6461271" y="4112419"/>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3" name="Tekstvak 22">
            <a:extLst>
              <a:ext uri="{FF2B5EF4-FFF2-40B4-BE49-F238E27FC236}">
                <a16:creationId xmlns:a16="http://schemas.microsoft.com/office/drawing/2014/main" id="{670F85B9-3040-C53B-8E28-16DF17AD8EA1}"/>
              </a:ext>
            </a:extLst>
          </p:cNvPr>
          <p:cNvSpPr txBox="1"/>
          <p:nvPr/>
        </p:nvSpPr>
        <p:spPr>
          <a:xfrm>
            <a:off x="7698420" y="5405407"/>
            <a:ext cx="1602298" cy="400110"/>
          </a:xfrm>
          <a:prstGeom prst="rect">
            <a:avLst/>
          </a:prstGeom>
          <a:noFill/>
        </p:spPr>
        <p:txBody>
          <a:bodyPr wrap="none" rtlCol="0">
            <a:spAutoFit/>
          </a:bodyPr>
          <a:lstStyle/>
          <a:p>
            <a:r>
              <a:rPr lang="en-AU" sz="2000" dirty="0"/>
              <a:t>“Sales Data”</a:t>
            </a:r>
          </a:p>
        </p:txBody>
      </p:sp>
      <p:sp>
        <p:nvSpPr>
          <p:cNvPr id="24" name="Tekstvak 23">
            <a:extLst>
              <a:ext uri="{FF2B5EF4-FFF2-40B4-BE49-F238E27FC236}">
                <a16:creationId xmlns:a16="http://schemas.microsoft.com/office/drawing/2014/main" id="{8AB60B2A-FDE9-F330-AC03-59BD4FF84353}"/>
              </a:ext>
            </a:extLst>
          </p:cNvPr>
          <p:cNvSpPr txBox="1"/>
          <p:nvPr/>
        </p:nvSpPr>
        <p:spPr>
          <a:xfrm>
            <a:off x="7698420" y="3876555"/>
            <a:ext cx="3205045" cy="400110"/>
          </a:xfrm>
          <a:prstGeom prst="rect">
            <a:avLst/>
          </a:prstGeom>
          <a:noFill/>
        </p:spPr>
        <p:txBody>
          <a:bodyPr wrap="none" rtlCol="0">
            <a:spAutoFit/>
          </a:bodyPr>
          <a:lstStyle/>
          <a:p>
            <a:r>
              <a:rPr lang="en-AU" sz="2000" dirty="0"/>
              <a:t>“2 items grouping, text box”</a:t>
            </a:r>
          </a:p>
        </p:txBody>
      </p:sp>
      <p:sp>
        <p:nvSpPr>
          <p:cNvPr id="25" name="Tekstvak 24">
            <a:extLst>
              <a:ext uri="{FF2B5EF4-FFF2-40B4-BE49-F238E27FC236}">
                <a16:creationId xmlns:a16="http://schemas.microsoft.com/office/drawing/2014/main" id="{577C556F-F217-9377-E11D-01914345CA5E}"/>
              </a:ext>
            </a:extLst>
          </p:cNvPr>
          <p:cNvSpPr txBox="1"/>
          <p:nvPr/>
        </p:nvSpPr>
        <p:spPr>
          <a:xfrm>
            <a:off x="2653526" y="2835948"/>
            <a:ext cx="1531894" cy="338554"/>
          </a:xfrm>
          <a:prstGeom prst="rect">
            <a:avLst/>
          </a:prstGeom>
          <a:noFill/>
        </p:spPr>
        <p:txBody>
          <a:bodyPr wrap="none" rtlCol="0">
            <a:spAutoFit/>
          </a:bodyPr>
          <a:lstStyle/>
          <a:p>
            <a:r>
              <a:rPr lang="en-AU" sz="1600" dirty="0"/>
              <a:t>Shape with text</a:t>
            </a:r>
          </a:p>
        </p:txBody>
      </p:sp>
      <p:sp>
        <p:nvSpPr>
          <p:cNvPr id="26" name="Tekstvak 25">
            <a:extLst>
              <a:ext uri="{FF2B5EF4-FFF2-40B4-BE49-F238E27FC236}">
                <a16:creationId xmlns:a16="http://schemas.microsoft.com/office/drawing/2014/main" id="{1157FF2B-86F8-3102-8F32-70C2705C6206}"/>
              </a:ext>
            </a:extLst>
          </p:cNvPr>
          <p:cNvSpPr txBox="1"/>
          <p:nvPr/>
        </p:nvSpPr>
        <p:spPr>
          <a:xfrm>
            <a:off x="2177276" y="4316814"/>
            <a:ext cx="2668679" cy="338554"/>
          </a:xfrm>
          <a:prstGeom prst="rect">
            <a:avLst/>
          </a:prstGeom>
          <a:noFill/>
        </p:spPr>
        <p:txBody>
          <a:bodyPr wrap="none" rtlCol="0">
            <a:spAutoFit/>
          </a:bodyPr>
          <a:lstStyle/>
          <a:p>
            <a:r>
              <a:rPr lang="en-AU" sz="1600" dirty="0"/>
              <a:t>Shape and text box grouped </a:t>
            </a:r>
          </a:p>
        </p:txBody>
      </p:sp>
      <p:sp>
        <p:nvSpPr>
          <p:cNvPr id="27" name="Tekstvak 26">
            <a:extLst>
              <a:ext uri="{FF2B5EF4-FFF2-40B4-BE49-F238E27FC236}">
                <a16:creationId xmlns:a16="http://schemas.microsoft.com/office/drawing/2014/main" id="{41638907-17EC-48CD-5082-8476BB798212}"/>
              </a:ext>
            </a:extLst>
          </p:cNvPr>
          <p:cNvSpPr txBox="1"/>
          <p:nvPr/>
        </p:nvSpPr>
        <p:spPr>
          <a:xfrm>
            <a:off x="2976274" y="5823198"/>
            <a:ext cx="886397" cy="338554"/>
          </a:xfrm>
          <a:prstGeom prst="rect">
            <a:avLst/>
          </a:prstGeom>
          <a:noFill/>
        </p:spPr>
        <p:txBody>
          <a:bodyPr wrap="none" rtlCol="0">
            <a:spAutoFit/>
          </a:bodyPr>
          <a:lstStyle/>
          <a:p>
            <a:r>
              <a:rPr lang="en-AU" sz="1600" dirty="0"/>
              <a:t>Text box</a:t>
            </a:r>
          </a:p>
        </p:txBody>
      </p:sp>
    </p:spTree>
    <p:extLst>
      <p:ext uri="{BB962C8B-B14F-4D97-AF65-F5344CB8AC3E}">
        <p14:creationId xmlns:p14="http://schemas.microsoft.com/office/powerpoint/2010/main" val="232375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logos on a black background&#10;&#10;Description automatically generated">
            <a:extLst>
              <a:ext uri="{FF2B5EF4-FFF2-40B4-BE49-F238E27FC236}">
                <a16:creationId xmlns:a16="http://schemas.microsoft.com/office/drawing/2014/main" id="{7448D55D-C562-EEE3-28A0-C863E6D60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89" y="-627204"/>
            <a:ext cx="11521440" cy="8145658"/>
          </a:xfrm>
          <a:prstGeom prst="rect">
            <a:avLst/>
          </a:prstGeom>
        </p:spPr>
      </p:pic>
    </p:spTree>
    <p:extLst>
      <p:ext uri="{BB962C8B-B14F-4D97-AF65-F5344CB8AC3E}">
        <p14:creationId xmlns:p14="http://schemas.microsoft.com/office/powerpoint/2010/main" val="2562226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Alt </a:t>
            </a:r>
            <a:r>
              <a:rPr lang="nl-NL" sz="6000" b="1" dirty="0" err="1"/>
              <a:t>text</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7777166" cy="4351338"/>
          </a:xfrm>
        </p:spPr>
        <p:txBody>
          <a:bodyPr/>
          <a:lstStyle/>
          <a:p>
            <a:pPr marL="342900" indent="-342900">
              <a:buFont typeface="Arial" panose="020B0604020202020204" pitchFamily="34" charset="0"/>
              <a:buChar char="•"/>
            </a:pPr>
            <a:r>
              <a:rPr lang="en-GB" sz="3200" dirty="0"/>
              <a:t>Alternative Text</a:t>
            </a:r>
          </a:p>
          <a:p>
            <a:pPr marL="342900" indent="-342900">
              <a:buFont typeface="Arial" panose="020B0604020202020204" pitchFamily="34" charset="0"/>
              <a:buChar char="•"/>
            </a:pPr>
            <a:r>
              <a:rPr lang="en-GB" sz="3200" dirty="0"/>
              <a:t>Read by screen readers.</a:t>
            </a:r>
          </a:p>
          <a:p>
            <a:pPr marL="342900" indent="-342900">
              <a:buFont typeface="Arial" panose="020B0604020202020204" pitchFamily="34" charset="0"/>
              <a:buChar char="•"/>
            </a:pPr>
            <a:r>
              <a:rPr lang="en-GB" sz="3200" dirty="0"/>
              <a:t>Meaningful information about the element.</a:t>
            </a:r>
          </a:p>
          <a:p>
            <a:pPr marL="342900" indent="-342900">
              <a:buFont typeface="Arial" panose="020B0604020202020204" pitchFamily="34" charset="0"/>
              <a:buChar char="•"/>
            </a:pPr>
            <a:r>
              <a:rPr lang="en-GB" sz="3200" dirty="0"/>
              <a:t>Max 250 characters.</a:t>
            </a:r>
          </a:p>
          <a:p>
            <a:pPr marL="342900" indent="-342900">
              <a:buFont typeface="Arial" panose="020B0604020202020204" pitchFamily="34" charset="0"/>
              <a:buChar char="•"/>
            </a:pPr>
            <a:r>
              <a:rPr lang="en-GB" sz="3200" dirty="0"/>
              <a:t>Use DAX to make it dynamic.</a:t>
            </a:r>
          </a:p>
          <a:p>
            <a:pPr marL="342900" indent="-342900"/>
            <a:endParaRPr lang="nl-NL" dirty="0"/>
          </a:p>
        </p:txBody>
      </p:sp>
      <p:pic>
        <p:nvPicPr>
          <p:cNvPr id="2" name="Afbeelding 1">
            <a:extLst>
              <a:ext uri="{FF2B5EF4-FFF2-40B4-BE49-F238E27FC236}">
                <a16:creationId xmlns:a16="http://schemas.microsoft.com/office/drawing/2014/main" id="{A5140DB2-0204-872A-AA99-A5D05C500D29}"/>
              </a:ext>
            </a:extLst>
          </p:cNvPr>
          <p:cNvPicPr>
            <a:picLocks noChangeAspect="1"/>
          </p:cNvPicPr>
          <p:nvPr/>
        </p:nvPicPr>
        <p:blipFill>
          <a:blip r:embed="rId3"/>
          <a:stretch>
            <a:fillRect/>
          </a:stretch>
        </p:blipFill>
        <p:spPr>
          <a:xfrm>
            <a:off x="7868691" y="2328439"/>
            <a:ext cx="3485109" cy="2201122"/>
          </a:xfrm>
          <a:prstGeom prst="rect">
            <a:avLst/>
          </a:prstGeom>
        </p:spPr>
      </p:pic>
    </p:spTree>
    <p:extLst>
      <p:ext uri="{BB962C8B-B14F-4D97-AF65-F5344CB8AC3E}">
        <p14:creationId xmlns:p14="http://schemas.microsoft.com/office/powerpoint/2010/main" val="54538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Alt </a:t>
            </a:r>
            <a:r>
              <a:rPr lang="nl-NL" sz="6000" b="1" dirty="0" err="1"/>
              <a:t>text</a:t>
            </a:r>
            <a:r>
              <a:rPr lang="nl-NL" sz="6000" b="1" dirty="0"/>
              <a:t> </a:t>
            </a:r>
            <a:r>
              <a:rPr lang="nl-NL" sz="6000" b="1" dirty="0" err="1"/>
              <a:t>example</a:t>
            </a:r>
            <a:endParaRPr lang="en-US" sz="6000" b="1" dirty="0"/>
          </a:p>
        </p:txBody>
      </p:sp>
      <p:pic>
        <p:nvPicPr>
          <p:cNvPr id="12" name="Afbeelding 11">
            <a:extLst>
              <a:ext uri="{FF2B5EF4-FFF2-40B4-BE49-F238E27FC236}">
                <a16:creationId xmlns:a16="http://schemas.microsoft.com/office/drawing/2014/main" id="{35C92FD8-E366-66BD-0891-36411FFBB2F8}"/>
              </a:ext>
            </a:extLst>
          </p:cNvPr>
          <p:cNvPicPr>
            <a:picLocks noChangeAspect="1"/>
          </p:cNvPicPr>
          <p:nvPr/>
        </p:nvPicPr>
        <p:blipFill>
          <a:blip r:embed="rId3"/>
          <a:stretch>
            <a:fillRect/>
          </a:stretch>
        </p:blipFill>
        <p:spPr>
          <a:xfrm>
            <a:off x="491977" y="2714609"/>
            <a:ext cx="5740695" cy="628682"/>
          </a:xfrm>
          <a:prstGeom prst="rect">
            <a:avLst/>
          </a:prstGeom>
        </p:spPr>
      </p:pic>
      <p:sp>
        <p:nvSpPr>
          <p:cNvPr id="18" name="Tekstvak 17">
            <a:extLst>
              <a:ext uri="{FF2B5EF4-FFF2-40B4-BE49-F238E27FC236}">
                <a16:creationId xmlns:a16="http://schemas.microsoft.com/office/drawing/2014/main" id="{89EA88DE-880D-CEB9-04AD-44C4E51E5736}"/>
              </a:ext>
            </a:extLst>
          </p:cNvPr>
          <p:cNvSpPr txBox="1"/>
          <p:nvPr/>
        </p:nvSpPr>
        <p:spPr>
          <a:xfrm>
            <a:off x="7641270" y="2828895"/>
            <a:ext cx="819455" cy="400110"/>
          </a:xfrm>
          <a:prstGeom prst="rect">
            <a:avLst/>
          </a:prstGeom>
          <a:noFill/>
        </p:spPr>
        <p:txBody>
          <a:bodyPr wrap="none" rtlCol="0">
            <a:spAutoFit/>
          </a:bodyPr>
          <a:lstStyle/>
          <a:p>
            <a:r>
              <a:rPr lang="en-AU" sz="2000" dirty="0"/>
              <a:t>“</a:t>
            </a:r>
            <a:r>
              <a:rPr lang="en-AU" sz="2000" dirty="0" err="1"/>
              <a:t>img</a:t>
            </a:r>
            <a:r>
              <a:rPr lang="en-AU" sz="2000" dirty="0"/>
              <a:t>”</a:t>
            </a:r>
          </a:p>
        </p:txBody>
      </p:sp>
      <p:cxnSp>
        <p:nvCxnSpPr>
          <p:cNvPr id="20" name="Rechte verbindingslijn met pijl 19">
            <a:extLst>
              <a:ext uri="{FF2B5EF4-FFF2-40B4-BE49-F238E27FC236}">
                <a16:creationId xmlns:a16="http://schemas.microsoft.com/office/drawing/2014/main" id="{B62BDF23-B7BE-FD47-F689-88D388BBCEFB}"/>
              </a:ext>
            </a:extLst>
          </p:cNvPr>
          <p:cNvCxnSpPr/>
          <p:nvPr/>
        </p:nvCxnSpPr>
        <p:spPr>
          <a:xfrm>
            <a:off x="6337446" y="3028950"/>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13AD5E70-6B20-4893-3DD2-4AB9D1ED79B9}"/>
              </a:ext>
            </a:extLst>
          </p:cNvPr>
          <p:cNvCxnSpPr/>
          <p:nvPr/>
        </p:nvCxnSpPr>
        <p:spPr>
          <a:xfrm>
            <a:off x="6404121" y="4521994"/>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5" name="Tekstvak 24">
            <a:extLst>
              <a:ext uri="{FF2B5EF4-FFF2-40B4-BE49-F238E27FC236}">
                <a16:creationId xmlns:a16="http://schemas.microsoft.com/office/drawing/2014/main" id="{577C556F-F217-9377-E11D-01914345CA5E}"/>
              </a:ext>
            </a:extLst>
          </p:cNvPr>
          <p:cNvSpPr txBox="1"/>
          <p:nvPr/>
        </p:nvSpPr>
        <p:spPr>
          <a:xfrm>
            <a:off x="2596376" y="3245523"/>
            <a:ext cx="1531894" cy="338554"/>
          </a:xfrm>
          <a:prstGeom prst="rect">
            <a:avLst/>
          </a:prstGeom>
          <a:noFill/>
        </p:spPr>
        <p:txBody>
          <a:bodyPr wrap="none" rtlCol="0">
            <a:spAutoFit/>
          </a:bodyPr>
          <a:lstStyle/>
          <a:p>
            <a:r>
              <a:rPr lang="en-AU" sz="1600" dirty="0"/>
              <a:t>Shape with text</a:t>
            </a:r>
          </a:p>
        </p:txBody>
      </p:sp>
      <p:pic>
        <p:nvPicPr>
          <p:cNvPr id="2" name="Afbeelding 1">
            <a:extLst>
              <a:ext uri="{FF2B5EF4-FFF2-40B4-BE49-F238E27FC236}">
                <a16:creationId xmlns:a16="http://schemas.microsoft.com/office/drawing/2014/main" id="{F65D94EB-E27B-6320-2199-A1FFFC537758}"/>
              </a:ext>
            </a:extLst>
          </p:cNvPr>
          <p:cNvPicPr>
            <a:picLocks noChangeAspect="1"/>
          </p:cNvPicPr>
          <p:nvPr/>
        </p:nvPicPr>
        <p:blipFill>
          <a:blip r:embed="rId3"/>
          <a:stretch>
            <a:fillRect/>
          </a:stretch>
        </p:blipFill>
        <p:spPr>
          <a:xfrm>
            <a:off x="491977" y="4207653"/>
            <a:ext cx="5740695" cy="628682"/>
          </a:xfrm>
          <a:prstGeom prst="rect">
            <a:avLst/>
          </a:prstGeom>
        </p:spPr>
      </p:pic>
      <p:sp>
        <p:nvSpPr>
          <p:cNvPr id="3" name="Tekstvak 2">
            <a:extLst>
              <a:ext uri="{FF2B5EF4-FFF2-40B4-BE49-F238E27FC236}">
                <a16:creationId xmlns:a16="http://schemas.microsoft.com/office/drawing/2014/main" id="{03EF3188-67E2-23C9-293E-70A41F9CFB62}"/>
              </a:ext>
            </a:extLst>
          </p:cNvPr>
          <p:cNvSpPr txBox="1"/>
          <p:nvPr/>
        </p:nvSpPr>
        <p:spPr>
          <a:xfrm>
            <a:off x="2596376" y="4738567"/>
            <a:ext cx="2342116" cy="584775"/>
          </a:xfrm>
          <a:prstGeom prst="rect">
            <a:avLst/>
          </a:prstGeom>
          <a:noFill/>
        </p:spPr>
        <p:txBody>
          <a:bodyPr wrap="none" rtlCol="0">
            <a:spAutoFit/>
          </a:bodyPr>
          <a:lstStyle/>
          <a:p>
            <a:r>
              <a:rPr lang="en-AU" sz="1600" dirty="0"/>
              <a:t>Shape with text &amp; alt text</a:t>
            </a:r>
            <a:br>
              <a:rPr lang="en-AU" sz="1600" dirty="0"/>
            </a:br>
            <a:r>
              <a:rPr lang="en-AU" sz="1600" dirty="0"/>
              <a:t>“Sales Data”</a:t>
            </a:r>
          </a:p>
        </p:txBody>
      </p:sp>
      <p:sp>
        <p:nvSpPr>
          <p:cNvPr id="6" name="Tekstvak 5">
            <a:extLst>
              <a:ext uri="{FF2B5EF4-FFF2-40B4-BE49-F238E27FC236}">
                <a16:creationId xmlns:a16="http://schemas.microsoft.com/office/drawing/2014/main" id="{3CB220C8-DE35-E749-7FE9-A5DBB86AE676}"/>
              </a:ext>
            </a:extLst>
          </p:cNvPr>
          <p:cNvSpPr txBox="1"/>
          <p:nvPr/>
        </p:nvSpPr>
        <p:spPr>
          <a:xfrm>
            <a:off x="7641269" y="4321939"/>
            <a:ext cx="2063065" cy="400110"/>
          </a:xfrm>
          <a:prstGeom prst="rect">
            <a:avLst/>
          </a:prstGeom>
          <a:noFill/>
        </p:spPr>
        <p:txBody>
          <a:bodyPr wrap="none" rtlCol="0">
            <a:spAutoFit/>
          </a:bodyPr>
          <a:lstStyle/>
          <a:p>
            <a:r>
              <a:rPr lang="en-AU" sz="2000" dirty="0"/>
              <a:t>“Sales Data </a:t>
            </a:r>
            <a:r>
              <a:rPr lang="en-AU" sz="2000" dirty="0" err="1"/>
              <a:t>img</a:t>
            </a:r>
            <a:r>
              <a:rPr lang="en-AU" sz="2000" dirty="0"/>
              <a:t>”</a:t>
            </a:r>
          </a:p>
        </p:txBody>
      </p:sp>
    </p:spTree>
    <p:extLst>
      <p:ext uri="{BB962C8B-B14F-4D97-AF65-F5344CB8AC3E}">
        <p14:creationId xmlns:p14="http://schemas.microsoft.com/office/powerpoint/2010/main" val="332214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10991850" cy="4351338"/>
          </a:xfrm>
        </p:spPr>
        <p:txBody>
          <a:bodyPr>
            <a:normAutofit lnSpcReduction="10000"/>
          </a:bodyPr>
          <a:lstStyle/>
          <a:p>
            <a:pPr marL="0" indent="0">
              <a:buNone/>
            </a:pPr>
            <a:r>
              <a:rPr lang="en-US" sz="3200" dirty="0"/>
              <a:t>Power BI has standard high-contrast support for reports!</a:t>
            </a:r>
          </a:p>
          <a:p>
            <a:pPr marL="0" indent="0">
              <a:buNone/>
            </a:pPr>
            <a:r>
              <a:rPr lang="en-US" sz="3200" dirty="0"/>
              <a:t>You can choose from 4 options.</a:t>
            </a:r>
          </a:p>
          <a:p>
            <a:pPr>
              <a:lnSpc>
                <a:spcPct val="150000"/>
              </a:lnSpc>
              <a:buFont typeface="Arial" panose="020B0604020202020204" pitchFamily="34" charset="0"/>
              <a:buChar char="•"/>
            </a:pPr>
            <a:r>
              <a:rPr lang="en-US" sz="3200" dirty="0"/>
              <a:t>High-contrast #1</a:t>
            </a:r>
          </a:p>
          <a:p>
            <a:pPr>
              <a:lnSpc>
                <a:spcPct val="150000"/>
              </a:lnSpc>
              <a:buFont typeface="Arial" panose="020B0604020202020204" pitchFamily="34" charset="0"/>
              <a:buChar char="•"/>
            </a:pPr>
            <a:r>
              <a:rPr lang="en-US" sz="3200" dirty="0"/>
              <a:t>High-contrast #2</a:t>
            </a:r>
          </a:p>
          <a:p>
            <a:pPr>
              <a:lnSpc>
                <a:spcPct val="150000"/>
              </a:lnSpc>
              <a:buFont typeface="Arial" panose="020B0604020202020204" pitchFamily="34" charset="0"/>
              <a:buChar char="•"/>
            </a:pPr>
            <a:r>
              <a:rPr lang="en-US" sz="3200" dirty="0"/>
              <a:t>High-contrast Black</a:t>
            </a:r>
          </a:p>
          <a:p>
            <a:pPr>
              <a:lnSpc>
                <a:spcPct val="150000"/>
              </a:lnSpc>
              <a:buFont typeface="Arial" panose="020B0604020202020204" pitchFamily="34" charset="0"/>
              <a:buChar char="•"/>
            </a:pPr>
            <a:r>
              <a:rPr lang="en-US" sz="3200" dirty="0"/>
              <a:t>High-contrast White</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267936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pic>
        <p:nvPicPr>
          <p:cNvPr id="8" name="Tijdelijke aanduiding voor inhoud 7" descr="Afbeelding met tekst, schermopname, diagram, elektronica&#10;&#10;Automatisch gegenereerde beschrijving">
            <a:extLst>
              <a:ext uri="{FF2B5EF4-FFF2-40B4-BE49-F238E27FC236}">
                <a16:creationId xmlns:a16="http://schemas.microsoft.com/office/drawing/2014/main" id="{FA8F41D8-95D3-0DA5-E0E4-7D2DF75D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661" y="268684"/>
            <a:ext cx="11236678" cy="6320632"/>
          </a:xfrm>
        </p:spPr>
      </p:pic>
    </p:spTree>
    <p:extLst>
      <p:ext uri="{BB962C8B-B14F-4D97-AF65-F5344CB8AC3E}">
        <p14:creationId xmlns:p14="http://schemas.microsoft.com/office/powerpoint/2010/main" val="2079739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5257800" cy="4351338"/>
          </a:xfrm>
        </p:spPr>
        <p:txBody>
          <a:bodyPr>
            <a:normAutofit/>
          </a:bodyPr>
          <a:lstStyle/>
          <a:p>
            <a:pPr marL="0" indent="0">
              <a:buNone/>
            </a:pPr>
            <a:r>
              <a:rPr lang="en-US" sz="3200" dirty="0"/>
              <a:t>You can set the view in Power BI (online). </a:t>
            </a:r>
            <a:br>
              <a:rPr lang="en-US" sz="3200" dirty="0"/>
            </a:br>
            <a:endParaRPr lang="en-US" sz="3200" dirty="0"/>
          </a:p>
          <a:p>
            <a:r>
              <a:rPr lang="en-US" sz="3200" dirty="0"/>
              <a:t>"View" button -&gt; "High-contrast colors."</a:t>
            </a:r>
          </a:p>
        </p:txBody>
      </p:sp>
      <p:pic>
        <p:nvPicPr>
          <p:cNvPr id="6" name="Afbeelding 5" descr="Afbeelding met tekst, schermopname, software, Lettertype&#10;&#10;Automatisch gegenereerde beschrijving">
            <a:extLst>
              <a:ext uri="{FF2B5EF4-FFF2-40B4-BE49-F238E27FC236}">
                <a16:creationId xmlns:a16="http://schemas.microsoft.com/office/drawing/2014/main" id="{17DD381E-7BB4-5714-B890-52EC0B4DA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5" y="1996192"/>
            <a:ext cx="5431053" cy="3585457"/>
          </a:xfrm>
          <a:prstGeom prst="rect">
            <a:avLst/>
          </a:prstGeom>
        </p:spPr>
      </p:pic>
    </p:spTree>
    <p:extLst>
      <p:ext uri="{BB962C8B-B14F-4D97-AF65-F5344CB8AC3E}">
        <p14:creationId xmlns:p14="http://schemas.microsoft.com/office/powerpoint/2010/main" val="285211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10991850" cy="4351338"/>
          </a:xfrm>
        </p:spPr>
        <p:txBody>
          <a:bodyPr>
            <a:normAutofit/>
          </a:bodyPr>
          <a:lstStyle/>
          <a:p>
            <a:pPr marL="0" indent="0">
              <a:buNone/>
            </a:pPr>
            <a:r>
              <a:rPr lang="en-US" sz="3200" dirty="0"/>
              <a:t>Word of warning: Conditional formatting is not changed! </a:t>
            </a:r>
          </a:p>
          <a:p>
            <a:pPr>
              <a:buFont typeface="Arial" panose="020B0604020202020204" pitchFamily="34" charset="0"/>
              <a:buChar char="•"/>
            </a:pPr>
            <a:endParaRPr lang="en-US" sz="3200" dirty="0"/>
          </a:p>
        </p:txBody>
      </p:sp>
      <p:pic>
        <p:nvPicPr>
          <p:cNvPr id="6" name="Afbeelding 5" descr="Afbeelding met tekst, diagram, lijn, schermopname&#10;&#10;Automatisch gegenereerde beschrijving">
            <a:extLst>
              <a:ext uri="{FF2B5EF4-FFF2-40B4-BE49-F238E27FC236}">
                <a16:creationId xmlns:a16="http://schemas.microsoft.com/office/drawing/2014/main" id="{369CC1E7-C1F3-CF46-65D3-36B7D96D100A}"/>
              </a:ext>
            </a:extLst>
          </p:cNvPr>
          <p:cNvPicPr>
            <a:picLocks noChangeAspect="1"/>
          </p:cNvPicPr>
          <p:nvPr/>
        </p:nvPicPr>
        <p:blipFill rotWithShape="1">
          <a:blip r:embed="rId3">
            <a:extLst>
              <a:ext uri="{28A0092B-C50C-407E-A947-70E740481C1C}">
                <a14:useLocalDpi xmlns:a14="http://schemas.microsoft.com/office/drawing/2010/main" val="0"/>
              </a:ext>
            </a:extLst>
          </a:blip>
          <a:srcRect l="912" t="20838" r="50000" b="40488"/>
          <a:stretch/>
        </p:blipFill>
        <p:spPr>
          <a:xfrm>
            <a:off x="6160808" y="3012413"/>
            <a:ext cx="5552379" cy="2608704"/>
          </a:xfrm>
          <a:prstGeom prst="rect">
            <a:avLst/>
          </a:prstGeom>
        </p:spPr>
      </p:pic>
      <p:pic>
        <p:nvPicPr>
          <p:cNvPr id="8" name="Afbeelding 7" descr="Afbeelding met tekst, schermopname, diagram, Lettertype&#10;&#10;Automatisch gegenereerde beschrijving">
            <a:extLst>
              <a:ext uri="{FF2B5EF4-FFF2-40B4-BE49-F238E27FC236}">
                <a16:creationId xmlns:a16="http://schemas.microsoft.com/office/drawing/2014/main" id="{8F463CC1-5888-A205-9302-CBCAC367447A}"/>
              </a:ext>
            </a:extLst>
          </p:cNvPr>
          <p:cNvPicPr>
            <a:picLocks noChangeAspect="1"/>
          </p:cNvPicPr>
          <p:nvPr/>
        </p:nvPicPr>
        <p:blipFill rotWithShape="1">
          <a:blip r:embed="rId4">
            <a:extLst>
              <a:ext uri="{28A0092B-C50C-407E-A947-70E740481C1C}">
                <a14:useLocalDpi xmlns:a14="http://schemas.microsoft.com/office/drawing/2010/main" val="0"/>
              </a:ext>
            </a:extLst>
          </a:blip>
          <a:srcRect l="1019" t="20623" r="50000" b="39497"/>
          <a:stretch/>
        </p:blipFill>
        <p:spPr>
          <a:xfrm>
            <a:off x="485682" y="3108854"/>
            <a:ext cx="5290423" cy="2544410"/>
          </a:xfrm>
          <a:prstGeom prst="rect">
            <a:avLst/>
          </a:prstGeom>
        </p:spPr>
      </p:pic>
    </p:spTree>
    <p:extLst>
      <p:ext uri="{BB962C8B-B14F-4D97-AF65-F5344CB8AC3E}">
        <p14:creationId xmlns:p14="http://schemas.microsoft.com/office/powerpoint/2010/main" val="252974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a:xfrm>
            <a:off x="838200" y="2640805"/>
            <a:ext cx="10515600" cy="1325563"/>
          </a:xfrm>
        </p:spPr>
        <p:txBody>
          <a:bodyPr>
            <a:normAutofit fontScale="90000"/>
          </a:bodyPr>
          <a:lstStyle/>
          <a:p>
            <a:pPr>
              <a:lnSpc>
                <a:spcPct val="150000"/>
              </a:lnSpc>
            </a:pPr>
            <a:r>
              <a:rPr lang="en-US" sz="6000" b="1" dirty="0"/>
              <a:t>Spotlight</a:t>
            </a:r>
            <a:br>
              <a:rPr lang="en-US" sz="6000" b="1" dirty="0"/>
            </a:br>
            <a:r>
              <a:rPr lang="en-US" sz="6000" b="1" dirty="0"/>
              <a:t>Focus mode </a:t>
            </a:r>
          </a:p>
        </p:txBody>
      </p:sp>
      <p:sp>
        <p:nvSpPr>
          <p:cNvPr id="9" name="Rechteraccolade 8">
            <a:extLst>
              <a:ext uri="{FF2B5EF4-FFF2-40B4-BE49-F238E27FC236}">
                <a16:creationId xmlns:a16="http://schemas.microsoft.com/office/drawing/2014/main" id="{81163229-68A1-AA29-0938-516E2CFA9E53}"/>
              </a:ext>
            </a:extLst>
          </p:cNvPr>
          <p:cNvSpPr/>
          <p:nvPr/>
        </p:nvSpPr>
        <p:spPr>
          <a:xfrm>
            <a:off x="5360563" y="1856896"/>
            <a:ext cx="2028825" cy="314420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a:p>
        </p:txBody>
      </p:sp>
      <p:sp>
        <p:nvSpPr>
          <p:cNvPr id="10" name="Tijdelijke aanduiding voor inhoud 7">
            <a:extLst>
              <a:ext uri="{FF2B5EF4-FFF2-40B4-BE49-F238E27FC236}">
                <a16:creationId xmlns:a16="http://schemas.microsoft.com/office/drawing/2014/main" id="{05B5CF7F-A8D0-0D05-3AF1-EE0DD833CA43}"/>
              </a:ext>
            </a:extLst>
          </p:cNvPr>
          <p:cNvSpPr>
            <a:spLocks noGrp="1"/>
          </p:cNvSpPr>
          <p:nvPr>
            <p:ph idx="1"/>
          </p:nvPr>
        </p:nvSpPr>
        <p:spPr>
          <a:xfrm>
            <a:off x="7851892" y="2912267"/>
            <a:ext cx="3619500" cy="1033463"/>
          </a:xfrm>
        </p:spPr>
        <p:txBody>
          <a:bodyPr>
            <a:normAutofit lnSpcReduction="10000"/>
          </a:bodyPr>
          <a:lstStyle/>
          <a:p>
            <a:pPr marL="0" indent="0">
              <a:buNone/>
            </a:pPr>
            <a:r>
              <a:rPr lang="en-US" sz="3200" dirty="0"/>
              <a:t>Can be done </a:t>
            </a:r>
          </a:p>
          <a:p>
            <a:pPr marL="0" indent="0">
              <a:buNone/>
            </a:pPr>
            <a:r>
              <a:rPr lang="en-US" sz="3200" dirty="0"/>
              <a:t>by the user!</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39287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Spotlight</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199" y="1825625"/>
            <a:ext cx="9953625" cy="4351338"/>
          </a:xfrm>
        </p:spPr>
        <p:txBody>
          <a:bodyPr>
            <a:normAutofit/>
          </a:bodyPr>
          <a:lstStyle/>
          <a:p>
            <a:pPr marL="0" indent="0">
              <a:buNone/>
            </a:pPr>
            <a:r>
              <a:rPr lang="en-US" sz="3200" dirty="0"/>
              <a:t>Focus on one visual in the report</a:t>
            </a:r>
          </a:p>
        </p:txBody>
      </p:sp>
      <p:pic>
        <p:nvPicPr>
          <p:cNvPr id="3" name="Afbeelding 2" descr="A picture of a visual in Power BI with the 3 dots in the right corner and the spotlight marked.">
            <a:extLst>
              <a:ext uri="{FF2B5EF4-FFF2-40B4-BE49-F238E27FC236}">
                <a16:creationId xmlns:a16="http://schemas.microsoft.com/office/drawing/2014/main" id="{29189C18-BC5A-722A-1D1B-8A83A64B3F5D}"/>
              </a:ext>
            </a:extLst>
          </p:cNvPr>
          <p:cNvPicPr>
            <a:picLocks noChangeAspect="1"/>
          </p:cNvPicPr>
          <p:nvPr/>
        </p:nvPicPr>
        <p:blipFill rotWithShape="1">
          <a:blip r:embed="rId3">
            <a:extLst>
              <a:ext uri="{28A0092B-C50C-407E-A947-70E740481C1C}">
                <a14:useLocalDpi xmlns:a14="http://schemas.microsoft.com/office/drawing/2010/main" val="0"/>
              </a:ext>
            </a:extLst>
          </a:blip>
          <a:srcRect l="50123" b="12733"/>
          <a:stretch/>
        </p:blipFill>
        <p:spPr bwMode="auto">
          <a:xfrm>
            <a:off x="1061129" y="2712688"/>
            <a:ext cx="4753882" cy="3162176"/>
          </a:xfrm>
          <a:prstGeom prst="rect">
            <a:avLst/>
          </a:prstGeom>
          <a:noFill/>
          <a:ln>
            <a:noFill/>
          </a:ln>
        </p:spPr>
      </p:pic>
      <p:pic>
        <p:nvPicPr>
          <p:cNvPr id="7" name="Afbeelding 6" descr="A screenshot with a visual where the spotlight is activated. Everything else is grayed out.">
            <a:extLst>
              <a:ext uri="{FF2B5EF4-FFF2-40B4-BE49-F238E27FC236}">
                <a16:creationId xmlns:a16="http://schemas.microsoft.com/office/drawing/2014/main" id="{370FB566-8900-BC4C-1EB3-6EA528F26A57}"/>
              </a:ext>
            </a:extLst>
          </p:cNvPr>
          <p:cNvPicPr>
            <a:picLocks noChangeAspect="1"/>
          </p:cNvPicPr>
          <p:nvPr/>
        </p:nvPicPr>
        <p:blipFill rotWithShape="1">
          <a:blip r:embed="rId4">
            <a:extLst>
              <a:ext uri="{28A0092B-C50C-407E-A947-70E740481C1C}">
                <a14:useLocalDpi xmlns:a14="http://schemas.microsoft.com/office/drawing/2010/main" val="0"/>
              </a:ext>
            </a:extLst>
          </a:blip>
          <a:srcRect l="1" t="4824" r="37567" b="7443"/>
          <a:stretch/>
        </p:blipFill>
        <p:spPr bwMode="auto">
          <a:xfrm>
            <a:off x="6277491" y="2712688"/>
            <a:ext cx="5350062" cy="3162176"/>
          </a:xfrm>
          <a:prstGeom prst="rect">
            <a:avLst/>
          </a:prstGeom>
          <a:noFill/>
          <a:ln>
            <a:noFill/>
          </a:ln>
        </p:spPr>
      </p:pic>
    </p:spTree>
    <p:extLst>
      <p:ext uri="{BB962C8B-B14F-4D97-AF65-F5344CB8AC3E}">
        <p14:creationId xmlns:p14="http://schemas.microsoft.com/office/powerpoint/2010/main" val="3722836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Focus Mode</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199" y="1825625"/>
            <a:ext cx="9953625" cy="4351338"/>
          </a:xfrm>
        </p:spPr>
        <p:txBody>
          <a:bodyPr>
            <a:normAutofit/>
          </a:bodyPr>
          <a:lstStyle/>
          <a:p>
            <a:pPr marL="0" indent="0">
              <a:buNone/>
            </a:pPr>
            <a:r>
              <a:rPr lang="en-US" sz="3200" dirty="0"/>
              <a:t>New window to view the visual</a:t>
            </a:r>
          </a:p>
        </p:txBody>
      </p:sp>
      <p:pic>
        <p:nvPicPr>
          <p:cNvPr id="6" name="Afbeelding 5" descr="Activating focus mode, a screenshot: You can find focus mode by clicking on the header bar in Power BI where you see the square and arrow pointing to the right (yellow highlighted in the picture)">
            <a:extLst>
              <a:ext uri="{FF2B5EF4-FFF2-40B4-BE49-F238E27FC236}">
                <a16:creationId xmlns:a16="http://schemas.microsoft.com/office/drawing/2014/main" id="{F4B60C5E-8465-14F7-AE26-151CD1CDA9E3}"/>
              </a:ext>
            </a:extLst>
          </p:cNvPr>
          <p:cNvPicPr>
            <a:picLocks noChangeAspect="1"/>
          </p:cNvPicPr>
          <p:nvPr/>
        </p:nvPicPr>
        <p:blipFill rotWithShape="1">
          <a:blip r:embed="rId3">
            <a:extLst>
              <a:ext uri="{28A0092B-C50C-407E-A947-70E740481C1C}">
                <a14:useLocalDpi xmlns:a14="http://schemas.microsoft.com/office/drawing/2010/main" val="0"/>
              </a:ext>
            </a:extLst>
          </a:blip>
          <a:srcRect l="64338" b="1146"/>
          <a:stretch/>
        </p:blipFill>
        <p:spPr bwMode="auto">
          <a:xfrm>
            <a:off x="1971676" y="2551268"/>
            <a:ext cx="2380050" cy="3468502"/>
          </a:xfrm>
          <a:prstGeom prst="rect">
            <a:avLst/>
          </a:prstGeom>
          <a:noFill/>
          <a:ln>
            <a:noFill/>
          </a:ln>
        </p:spPr>
      </p:pic>
      <p:pic>
        <p:nvPicPr>
          <p:cNvPr id="8" name="Afbeelding 7" descr="An example of a visual in focus mode. The back button is at the top left, which brings the user back to the normal view.">
            <a:extLst>
              <a:ext uri="{FF2B5EF4-FFF2-40B4-BE49-F238E27FC236}">
                <a16:creationId xmlns:a16="http://schemas.microsoft.com/office/drawing/2014/main" id="{20903931-8937-91E3-7490-250EB7FF25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8863" y="2551268"/>
            <a:ext cx="5723255" cy="3449483"/>
          </a:xfrm>
          <a:prstGeom prst="rect">
            <a:avLst/>
          </a:prstGeom>
          <a:noFill/>
          <a:ln>
            <a:noFill/>
          </a:ln>
        </p:spPr>
      </p:pic>
    </p:spTree>
    <p:extLst>
      <p:ext uri="{BB962C8B-B14F-4D97-AF65-F5344CB8AC3E}">
        <p14:creationId xmlns:p14="http://schemas.microsoft.com/office/powerpoint/2010/main" val="2463320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Colorblind</a:t>
            </a:r>
            <a:r>
              <a:rPr lang="nl-NL" sz="6000" b="1" dirty="0"/>
              <a:t> </a:t>
            </a:r>
            <a:r>
              <a:rPr lang="nl-NL" sz="6000" b="1" dirty="0" err="1"/>
              <a:t>friendly</a:t>
            </a:r>
            <a:r>
              <a:rPr lang="nl-NL" sz="6000" b="1" dirty="0"/>
              <a:t> </a:t>
            </a:r>
            <a:r>
              <a:rPr lang="nl-NL" sz="6000" b="1" dirty="0" err="1"/>
              <a:t>colors</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199" y="1825625"/>
            <a:ext cx="9544051" cy="4470400"/>
          </a:xfrm>
        </p:spPr>
        <p:txBody>
          <a:bodyPr>
            <a:normAutofit fontScale="92500" lnSpcReduction="20000"/>
          </a:bodyPr>
          <a:lstStyle/>
          <a:p>
            <a:pPr marL="342900" indent="-342900">
              <a:buFont typeface="Arial" panose="020B0604020202020204" pitchFamily="34" charset="0"/>
              <a:buChar char="•"/>
            </a:pPr>
            <a:r>
              <a:rPr lang="en-GB" sz="3200" dirty="0">
                <a:solidFill>
                  <a:schemeClr val="tx1"/>
                </a:solidFill>
              </a:rPr>
              <a:t>Background &amp; </a:t>
            </a:r>
            <a:r>
              <a:rPr lang="en-GB" sz="3200" dirty="0"/>
              <a:t>t</a:t>
            </a:r>
            <a:r>
              <a:rPr lang="en-GB" sz="3200" dirty="0">
                <a:solidFill>
                  <a:schemeClr val="tx1"/>
                </a:solidFill>
              </a:rPr>
              <a:t>ext </a:t>
            </a:r>
            <a:r>
              <a:rPr lang="en-GB" sz="3200" dirty="0"/>
              <a:t>c</a:t>
            </a:r>
            <a:r>
              <a:rPr lang="en-GB" sz="3200" dirty="0">
                <a:solidFill>
                  <a:schemeClr val="tx1"/>
                </a:solidFill>
              </a:rPr>
              <a:t>ontrast ratio at least 4.5:1</a:t>
            </a:r>
            <a:br>
              <a:rPr lang="en-GB" sz="3200" dirty="0">
                <a:solidFill>
                  <a:schemeClr val="tx1"/>
                </a:solidFill>
              </a:rPr>
            </a:br>
            <a:endParaRPr lang="en-GB" sz="3200" dirty="0">
              <a:solidFill>
                <a:schemeClr val="tx1"/>
              </a:solidFill>
            </a:endParaRPr>
          </a:p>
          <a:p>
            <a:pPr marL="800100" lvl="1" indent="-342900">
              <a:lnSpc>
                <a:spcPct val="110000"/>
              </a:lnSpc>
            </a:pPr>
            <a:r>
              <a:rPr lang="en-US" sz="2800" dirty="0">
                <a:solidFill>
                  <a:schemeClr val="tx1"/>
                </a:solidFill>
              </a:rPr>
              <a:t>The lighter color (background)</a:t>
            </a:r>
          </a:p>
          <a:p>
            <a:pPr marL="457200" lvl="1" indent="0">
              <a:lnSpc>
                <a:spcPct val="110000"/>
              </a:lnSpc>
              <a:buNone/>
            </a:pPr>
            <a:r>
              <a:rPr lang="en-US" sz="2800" dirty="0"/>
              <a:t>	</a:t>
            </a:r>
            <a:r>
              <a:rPr lang="en-US" sz="2800" dirty="0">
                <a:solidFill>
                  <a:schemeClr val="tx1"/>
                </a:solidFill>
              </a:rPr>
              <a:t>is 4.5 times brighter than </a:t>
            </a:r>
          </a:p>
          <a:p>
            <a:pPr marL="457200" lvl="1" indent="0">
              <a:lnSpc>
                <a:spcPct val="110000"/>
              </a:lnSpc>
              <a:buNone/>
            </a:pPr>
            <a:r>
              <a:rPr lang="en-US" sz="2800" dirty="0">
                <a:solidFill>
                  <a:schemeClr val="tx1"/>
                </a:solidFill>
              </a:rPr>
              <a:t>	the darker color (text).</a:t>
            </a:r>
          </a:p>
          <a:p>
            <a:pPr marL="800100" lvl="1" indent="-342900">
              <a:lnSpc>
                <a:spcPct val="110000"/>
              </a:lnSpc>
            </a:pPr>
            <a:r>
              <a:rPr lang="en-US" sz="2800" dirty="0">
                <a:solidFill>
                  <a:schemeClr val="tx1"/>
                </a:solidFill>
              </a:rPr>
              <a:t>The text is distinguishable </a:t>
            </a:r>
          </a:p>
          <a:p>
            <a:pPr marL="457200" lvl="1" indent="0">
              <a:lnSpc>
                <a:spcPct val="110000"/>
              </a:lnSpc>
              <a:buNone/>
            </a:pPr>
            <a:r>
              <a:rPr lang="en-US" sz="2800" dirty="0">
                <a:solidFill>
                  <a:schemeClr val="tx1"/>
                </a:solidFill>
              </a:rPr>
              <a:t>	from the background</a:t>
            </a:r>
            <a:endParaRPr lang="en-GB" sz="2800" dirty="0">
              <a:solidFill>
                <a:schemeClr val="tx1"/>
              </a:solidFill>
            </a:endParaRPr>
          </a:p>
          <a:p>
            <a:pPr marL="342900" indent="-342900">
              <a:buFont typeface="Arial" panose="020B0604020202020204" pitchFamily="34" charset="0"/>
              <a:buChar char="•"/>
            </a:pPr>
            <a:endParaRPr lang="en-GB" sz="3200" dirty="0">
              <a:solidFill>
                <a:schemeClr val="tx1"/>
              </a:solidFill>
            </a:endParaRPr>
          </a:p>
          <a:p>
            <a:pPr marL="0" indent="0">
              <a:buNone/>
            </a:pPr>
            <a:br>
              <a:rPr lang="en-GB" sz="3200" dirty="0"/>
            </a:br>
            <a:endParaRPr lang="en-GB" sz="3200" dirty="0"/>
          </a:p>
          <a:p>
            <a:pPr marL="0" indent="0" algn="r">
              <a:buNone/>
            </a:pPr>
            <a:r>
              <a:rPr lang="nl-NL"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https://accessible-colors.com/</a:t>
            </a:r>
            <a:endParaRPr lang="en-GB" sz="3200" dirty="0">
              <a:solidFill>
                <a:schemeClr val="tx1"/>
              </a:solidFill>
            </a:endParaRPr>
          </a:p>
          <a:p>
            <a:pPr marL="342900" indent="-342900"/>
            <a:endParaRPr lang="nl-NL" sz="3200" dirty="0"/>
          </a:p>
        </p:txBody>
      </p:sp>
      <p:pic>
        <p:nvPicPr>
          <p:cNvPr id="6" name="Afbeelding 5" descr="Afbeelding met tekst, schermopname, Lettertype, visitekaartje&#10;&#10;Automatisch gegenereerde beschrijving">
            <a:extLst>
              <a:ext uri="{FF2B5EF4-FFF2-40B4-BE49-F238E27FC236}">
                <a16:creationId xmlns:a16="http://schemas.microsoft.com/office/drawing/2014/main" id="{6848FAED-F669-8386-DFC9-418E4D31056E}"/>
              </a:ext>
            </a:extLst>
          </p:cNvPr>
          <p:cNvPicPr>
            <a:picLocks noChangeAspect="1"/>
          </p:cNvPicPr>
          <p:nvPr/>
        </p:nvPicPr>
        <p:blipFill>
          <a:blip r:embed="rId4"/>
          <a:stretch>
            <a:fillRect/>
          </a:stretch>
        </p:blipFill>
        <p:spPr>
          <a:xfrm>
            <a:off x="6496050" y="2498214"/>
            <a:ext cx="4724400" cy="3219591"/>
          </a:xfrm>
          <a:prstGeom prst="rect">
            <a:avLst/>
          </a:prstGeom>
        </p:spPr>
      </p:pic>
    </p:spTree>
    <p:extLst>
      <p:ext uri="{BB962C8B-B14F-4D97-AF65-F5344CB8AC3E}">
        <p14:creationId xmlns:p14="http://schemas.microsoft.com/office/powerpoint/2010/main" val="13920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6864FC1-51CE-E8E2-C5A3-B42EDB073FA0}"/>
              </a:ext>
            </a:extLst>
          </p:cNvPr>
          <p:cNvPicPr>
            <a:picLocks noChangeAspect="1"/>
          </p:cNvPicPr>
          <p:nvPr/>
        </p:nvPicPr>
        <p:blipFill>
          <a:blip r:embed="rId3"/>
          <a:stretch>
            <a:fillRect/>
          </a:stretch>
        </p:blipFill>
        <p:spPr>
          <a:xfrm>
            <a:off x="2316888" y="739218"/>
            <a:ext cx="7558224" cy="5379564"/>
          </a:xfrm>
          <a:prstGeom prst="rect">
            <a:avLst/>
          </a:prstGeom>
        </p:spPr>
      </p:pic>
    </p:spTree>
    <p:extLst>
      <p:ext uri="{BB962C8B-B14F-4D97-AF65-F5344CB8AC3E}">
        <p14:creationId xmlns:p14="http://schemas.microsoft.com/office/powerpoint/2010/main" val="48480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Color</a:t>
            </a:r>
            <a:r>
              <a:rPr lang="nl-NL" sz="6000" b="1" dirty="0"/>
              <a:t> check</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480304" cy="4351338"/>
          </a:xfrm>
        </p:spPr>
        <p:txBody>
          <a:bodyPr>
            <a:normAutofit/>
          </a:bodyPr>
          <a:lstStyle/>
          <a:p>
            <a:pPr marL="342900" indent="-342900">
              <a:buFont typeface="Arial" panose="020B0604020202020204" pitchFamily="34" charset="0"/>
              <a:buChar char="•"/>
            </a:pPr>
            <a:r>
              <a:rPr lang="en-GB" sz="3200" dirty="0">
                <a:solidFill>
                  <a:schemeClr val="tx1"/>
                </a:solidFill>
                <a:hlinkClick r:id="rId3">
                  <a:extLst>
                    <a:ext uri="{A12FA001-AC4F-418D-AE19-62706E023703}">
                      <ahyp:hlinkClr xmlns:ahyp="http://schemas.microsoft.com/office/drawing/2018/hyperlinkcolor" val="tx"/>
                    </a:ext>
                  </a:extLst>
                </a:hlinkClick>
              </a:rPr>
              <a:t>www.color-blindness.com</a:t>
            </a:r>
            <a:endParaRPr lang="en-GB" sz="3200" dirty="0">
              <a:solidFill>
                <a:schemeClr val="tx1"/>
              </a:solidFill>
            </a:endParaRPr>
          </a:p>
          <a:p>
            <a:pPr marL="342900" indent="-342900">
              <a:buFont typeface="Arial" panose="020B0604020202020204" pitchFamily="34" charset="0"/>
              <a:buChar char="•"/>
            </a:pPr>
            <a:r>
              <a:rPr lang="en-GB" sz="3200" dirty="0">
                <a:solidFill>
                  <a:schemeClr val="tx1"/>
                </a:solidFill>
              </a:rPr>
              <a:t>Squint test </a:t>
            </a:r>
          </a:p>
          <a:p>
            <a:pPr marL="800100" lvl="1" indent="-342900">
              <a:buFont typeface="Arial" panose="020B0604020202020204" pitchFamily="34" charset="0"/>
              <a:buChar char="•"/>
            </a:pPr>
            <a:r>
              <a:rPr lang="en-GB" sz="3200" dirty="0">
                <a:solidFill>
                  <a:schemeClr val="tx1"/>
                </a:solidFill>
              </a:rPr>
              <a:t>Turn down the brightness of screen</a:t>
            </a:r>
          </a:p>
          <a:p>
            <a:pPr marL="800100" lvl="1" indent="-342900">
              <a:buFont typeface="Arial" panose="020B0604020202020204" pitchFamily="34" charset="0"/>
              <a:buChar char="•"/>
            </a:pPr>
            <a:r>
              <a:rPr lang="en-GB" sz="3200" dirty="0">
                <a:solidFill>
                  <a:schemeClr val="tx1"/>
                </a:solidFill>
              </a:rPr>
              <a:t>Do you still see the most important information? </a:t>
            </a:r>
          </a:p>
          <a:p>
            <a:pPr marL="342900" indent="-342900">
              <a:buFont typeface="Arial" panose="020B0604020202020204" pitchFamily="34" charset="0"/>
              <a:buChar char="•"/>
            </a:pPr>
            <a:r>
              <a:rPr lang="en-GB" sz="3200" b="1" dirty="0">
                <a:solidFill>
                  <a:schemeClr val="tx1"/>
                </a:solidFill>
              </a:rPr>
              <a:t>Check with the end-user </a:t>
            </a:r>
          </a:p>
          <a:p>
            <a:pPr marL="342900" indent="-342900"/>
            <a:endParaRPr lang="nl-NL" sz="3200" dirty="0"/>
          </a:p>
        </p:txBody>
      </p:sp>
      <p:pic>
        <p:nvPicPr>
          <p:cNvPr id="2" name="Afbeelding 1" descr="Afbeelding met tekst, schermopname, Parallel, diagram&#10;&#10;Automatisch gegenereerde beschrijving">
            <a:extLst>
              <a:ext uri="{FF2B5EF4-FFF2-40B4-BE49-F238E27FC236}">
                <a16:creationId xmlns:a16="http://schemas.microsoft.com/office/drawing/2014/main" id="{72A8BEEC-8A25-E8E5-6CD8-F10DE84D7E50}"/>
              </a:ext>
            </a:extLst>
          </p:cNvPr>
          <p:cNvPicPr>
            <a:picLocks noChangeAspect="1"/>
          </p:cNvPicPr>
          <p:nvPr/>
        </p:nvPicPr>
        <p:blipFill>
          <a:blip r:embed="rId4"/>
          <a:stretch>
            <a:fillRect/>
          </a:stretch>
        </p:blipFill>
        <p:spPr>
          <a:xfrm>
            <a:off x="6207125" y="1101725"/>
            <a:ext cx="5607050" cy="4806950"/>
          </a:xfrm>
          <a:prstGeom prst="rect">
            <a:avLst/>
          </a:prstGeom>
        </p:spPr>
      </p:pic>
    </p:spTree>
    <p:extLst>
      <p:ext uri="{BB962C8B-B14F-4D97-AF65-F5344CB8AC3E}">
        <p14:creationId xmlns:p14="http://schemas.microsoft.com/office/powerpoint/2010/main" val="962252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10491AB-CF50-7D1C-00ED-F9DBE3D98672}"/>
              </a:ext>
            </a:extLst>
          </p:cNvPr>
          <p:cNvPicPr>
            <a:picLocks noChangeAspect="1"/>
          </p:cNvPicPr>
          <p:nvPr/>
        </p:nvPicPr>
        <p:blipFill>
          <a:blip r:embed="rId3"/>
          <a:stretch>
            <a:fillRect/>
          </a:stretch>
        </p:blipFill>
        <p:spPr>
          <a:xfrm>
            <a:off x="-23049" y="0"/>
            <a:ext cx="12215049" cy="6858000"/>
          </a:xfrm>
          <a:prstGeom prst="rect">
            <a:avLst/>
          </a:prstGeom>
        </p:spPr>
      </p:pic>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Accessibility </a:t>
            </a:r>
            <a:r>
              <a:rPr lang="nl-NL" sz="6000" b="1" dirty="0" err="1"/>
              <a:t>Themes</a:t>
            </a:r>
            <a:endParaRPr lang="en-US" sz="6000" b="1" dirty="0"/>
          </a:p>
        </p:txBody>
      </p:sp>
      <p:pic>
        <p:nvPicPr>
          <p:cNvPr id="4098" name="Picture 2">
            <a:extLst>
              <a:ext uri="{FF2B5EF4-FFF2-40B4-BE49-F238E27FC236}">
                <a16:creationId xmlns:a16="http://schemas.microsoft.com/office/drawing/2014/main" id="{076ACC1B-1E0D-43B2-14CD-6F09B8B0A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25" y="1910468"/>
            <a:ext cx="10096500" cy="3638550"/>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CB0A9975-0112-35CB-CD54-E338043A2F89}"/>
              </a:ext>
            </a:extLst>
          </p:cNvPr>
          <p:cNvSpPr txBox="1"/>
          <p:nvPr/>
        </p:nvSpPr>
        <p:spPr>
          <a:xfrm>
            <a:off x="1143000" y="5772957"/>
            <a:ext cx="9048696" cy="369332"/>
          </a:xfrm>
          <a:prstGeom prst="rect">
            <a:avLst/>
          </a:prstGeom>
          <a:noFill/>
        </p:spPr>
        <p:txBody>
          <a:bodyPr wrap="none" rtlCol="0">
            <a:spAutoFit/>
          </a:bodyPr>
          <a:lstStyle/>
          <a:p>
            <a:r>
              <a:rPr lang="en-AU" dirty="0"/>
              <a:t>*this only works when you have not set the </a:t>
            </a:r>
            <a:r>
              <a:rPr lang="en-AU" dirty="0" err="1"/>
              <a:t>colors</a:t>
            </a:r>
            <a:r>
              <a:rPr lang="en-AU" dirty="0"/>
              <a:t> manually (or with conditional formatting)</a:t>
            </a:r>
          </a:p>
        </p:txBody>
      </p:sp>
    </p:spTree>
    <p:extLst>
      <p:ext uri="{BB962C8B-B14F-4D97-AF65-F5344CB8AC3E}">
        <p14:creationId xmlns:p14="http://schemas.microsoft.com/office/powerpoint/2010/main" val="3569866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Takeaway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buFont typeface="Arial" panose="020B0604020202020204" pitchFamily="34" charset="0"/>
              <a:buChar char="•"/>
            </a:pPr>
            <a:r>
              <a:rPr lang="en-GB" sz="3200" dirty="0"/>
              <a:t>Design for the audience &amp; tell a story</a:t>
            </a:r>
          </a:p>
          <a:p>
            <a:pPr marL="342900" indent="-342900">
              <a:buFont typeface="Arial" panose="020B0604020202020204" pitchFamily="34" charset="0"/>
              <a:buChar char="•"/>
            </a:pPr>
            <a:r>
              <a:rPr lang="en-GB" sz="3200" dirty="0"/>
              <a:t>Goal + </a:t>
            </a:r>
            <a:r>
              <a:rPr lang="en-GB" sz="3200" dirty="0" err="1"/>
              <a:t>Enduser</a:t>
            </a:r>
            <a:r>
              <a:rPr lang="en-GB" sz="3200" dirty="0"/>
              <a:t> = Visual </a:t>
            </a:r>
          </a:p>
          <a:p>
            <a:pPr marL="342900" indent="-342900">
              <a:buFont typeface="Arial" panose="020B0604020202020204" pitchFamily="34" charset="0"/>
              <a:buChar char="•"/>
            </a:pPr>
            <a:r>
              <a:rPr lang="en-GB" sz="3200" dirty="0"/>
              <a:t>Provide context &amp; meaning</a:t>
            </a:r>
          </a:p>
          <a:p>
            <a:pPr marL="342900" indent="-342900">
              <a:buFont typeface="Arial" panose="020B0604020202020204" pitchFamily="34" charset="0"/>
              <a:buChar char="•"/>
            </a:pPr>
            <a:r>
              <a:rPr lang="en-GB" sz="3200" dirty="0"/>
              <a:t>Accessibility is not a buzzword</a:t>
            </a:r>
          </a:p>
          <a:p>
            <a:pPr marL="800100" lvl="1" indent="-342900"/>
            <a:r>
              <a:rPr lang="en-US" sz="2800" dirty="0"/>
              <a:t>Do not just use color to convey information but also text &amp; icons.</a:t>
            </a:r>
          </a:p>
          <a:p>
            <a:pPr marL="800100" lvl="1" indent="-342900"/>
            <a:r>
              <a:rPr lang="en-US" sz="2800" dirty="0"/>
              <a:t>Add alternative text</a:t>
            </a:r>
          </a:p>
          <a:p>
            <a:pPr marL="800100" lvl="1" indent="-342900"/>
            <a:r>
              <a:rPr lang="en-US" sz="2800" dirty="0"/>
              <a:t>Check the tab order. </a:t>
            </a:r>
            <a:endParaRPr lang="en-GB" sz="3200" dirty="0"/>
          </a:p>
          <a:p>
            <a:pPr marL="342900" indent="-342900">
              <a:buFont typeface="Arial" panose="020B0604020202020204" pitchFamily="34" charset="0"/>
              <a:buChar char="•"/>
            </a:pPr>
            <a:endParaRPr lang="en-GB" sz="3200" dirty="0"/>
          </a:p>
        </p:txBody>
      </p:sp>
    </p:spTree>
    <p:extLst>
      <p:ext uri="{BB962C8B-B14F-4D97-AF65-F5344CB8AC3E}">
        <p14:creationId xmlns:p14="http://schemas.microsoft.com/office/powerpoint/2010/main" val="262100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Contact</a:t>
            </a:r>
            <a:endParaRPr lang="en-US" sz="6000" b="1" dirty="0"/>
          </a:p>
        </p:txBody>
      </p:sp>
      <p:sp>
        <p:nvSpPr>
          <p:cNvPr id="6" name="Tekstvak 5">
            <a:extLst>
              <a:ext uri="{FF2B5EF4-FFF2-40B4-BE49-F238E27FC236}">
                <a16:creationId xmlns:a16="http://schemas.microsoft.com/office/drawing/2014/main" id="{4A146061-66CE-5739-3E55-0045C1119B0C}"/>
              </a:ext>
            </a:extLst>
          </p:cNvPr>
          <p:cNvSpPr txBox="1"/>
          <p:nvPr/>
        </p:nvSpPr>
        <p:spPr>
          <a:xfrm>
            <a:off x="2114840" y="1910468"/>
            <a:ext cx="7133960" cy="3667735"/>
          </a:xfrm>
          <a:prstGeom prst="rect">
            <a:avLst/>
          </a:prstGeom>
          <a:noFill/>
        </p:spPr>
        <p:txBody>
          <a:bodyPr wrap="square">
            <a:spAutoFit/>
          </a:bodyPr>
          <a:lstStyle/>
          <a:p>
            <a:pPr>
              <a:lnSpc>
                <a:spcPct val="140000"/>
              </a:lnSpc>
            </a:pPr>
            <a:r>
              <a:rPr lang="en-US" sz="2400" b="1" dirty="0">
                <a:ea typeface="Open Sans" panose="020B0606030504020204" pitchFamily="34" charset="0"/>
                <a:cs typeface="Open Sans" panose="020B0606030504020204" pitchFamily="34" charset="0"/>
              </a:rPr>
              <a:t>info@porcubi.nl</a:t>
            </a:r>
          </a:p>
          <a:p>
            <a:pPr>
              <a:lnSpc>
                <a:spcPct val="140000"/>
              </a:lnSpc>
            </a:pPr>
            <a:endParaRPr lang="en-US" sz="2400" b="1" dirty="0">
              <a:ea typeface="Open Sans" panose="020B0606030504020204" pitchFamily="34" charset="0"/>
              <a:cs typeface="Open Sans" panose="020B0606030504020204" pitchFamily="34" charset="0"/>
            </a:endParaRPr>
          </a:p>
          <a:p>
            <a:pPr>
              <a:lnSpc>
                <a:spcPct val="140000"/>
              </a:lnSpc>
            </a:pPr>
            <a:r>
              <a:rPr lang="en-US" sz="2400" b="1" dirty="0">
                <a:ea typeface="Open Sans" panose="020B0606030504020204" pitchFamily="34" charset="0"/>
                <a:cs typeface="Open Sans" panose="020B0606030504020204" pitchFamily="34" charset="0"/>
              </a:rPr>
              <a:t>https://www.linkedin.com/in/valeriejunk/</a:t>
            </a:r>
          </a:p>
          <a:p>
            <a:pPr>
              <a:lnSpc>
                <a:spcPct val="140000"/>
              </a:lnSpc>
            </a:pPr>
            <a:br>
              <a:rPr lang="en-US" sz="2400" b="1" dirty="0">
                <a:ea typeface="Open Sans" panose="020B0606030504020204" pitchFamily="34" charset="0"/>
                <a:cs typeface="Open Sans" panose="020B0606030504020204" pitchFamily="34" charset="0"/>
              </a:rPr>
            </a:br>
            <a:r>
              <a:rPr lang="en-US" sz="2400" b="1" dirty="0">
                <a:ea typeface="Open Sans" panose="020B0606030504020204" pitchFamily="34" charset="0"/>
                <a:cs typeface="Open Sans" panose="020B0606030504020204" pitchFamily="34" charset="0"/>
              </a:rPr>
              <a:t>@porcubi</a:t>
            </a:r>
          </a:p>
          <a:p>
            <a:pPr>
              <a:lnSpc>
                <a:spcPct val="140000"/>
              </a:lnSpc>
            </a:pPr>
            <a:endParaRPr lang="en-US" sz="2400" b="1" dirty="0">
              <a:ea typeface="Open Sans" panose="020B0606030504020204" pitchFamily="34" charset="0"/>
              <a:cs typeface="Open Sans" panose="020B0606030504020204" pitchFamily="34" charset="0"/>
            </a:endParaRPr>
          </a:p>
          <a:p>
            <a:pPr>
              <a:lnSpc>
                <a:spcPct val="140000"/>
              </a:lnSpc>
            </a:pPr>
            <a:r>
              <a:rPr lang="en-US" sz="2400" b="1" dirty="0">
                <a:ea typeface="Open Sans" panose="020B0606030504020204" pitchFamily="34" charset="0"/>
                <a:cs typeface="Open Sans" panose="020B0606030504020204" pitchFamily="34" charset="0"/>
              </a:rPr>
              <a:t>https://www.youtube.com/@PorcuBI</a:t>
            </a:r>
          </a:p>
        </p:txBody>
      </p:sp>
      <p:pic>
        <p:nvPicPr>
          <p:cNvPr id="7" name="Graphic 6" descr="Envelop silhouet">
            <a:extLst>
              <a:ext uri="{FF2B5EF4-FFF2-40B4-BE49-F238E27FC236}">
                <a16:creationId xmlns:a16="http://schemas.microsoft.com/office/drawing/2014/main" id="{554782B1-0AB1-EF85-D924-8E9FCBA4D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950" y="1879963"/>
            <a:ext cx="778306" cy="778306"/>
          </a:xfrm>
          <a:prstGeom prst="rect">
            <a:avLst/>
          </a:prstGeom>
        </p:spPr>
      </p:pic>
      <p:pic>
        <p:nvPicPr>
          <p:cNvPr id="9" name="Afbeelding 8">
            <a:extLst>
              <a:ext uri="{FF2B5EF4-FFF2-40B4-BE49-F238E27FC236}">
                <a16:creationId xmlns:a16="http://schemas.microsoft.com/office/drawing/2014/main" id="{4928AF23-D35B-8AE5-37FA-28A7F0E5BA9C}"/>
              </a:ext>
            </a:extLst>
          </p:cNvPr>
          <p:cNvPicPr>
            <a:picLocks noChangeAspect="1"/>
          </p:cNvPicPr>
          <p:nvPr/>
        </p:nvPicPr>
        <p:blipFill>
          <a:blip r:embed="rId5"/>
          <a:stretch>
            <a:fillRect/>
          </a:stretch>
        </p:blipFill>
        <p:spPr>
          <a:xfrm>
            <a:off x="1338450" y="3048940"/>
            <a:ext cx="614263" cy="535052"/>
          </a:xfrm>
          <a:prstGeom prst="rect">
            <a:avLst/>
          </a:prstGeom>
        </p:spPr>
      </p:pic>
      <p:pic>
        <p:nvPicPr>
          <p:cNvPr id="10" name="Afbeelding 9">
            <a:extLst>
              <a:ext uri="{FF2B5EF4-FFF2-40B4-BE49-F238E27FC236}">
                <a16:creationId xmlns:a16="http://schemas.microsoft.com/office/drawing/2014/main" id="{AAE6BD4B-624F-4326-5081-3142D9F1AFC5}"/>
              </a:ext>
            </a:extLst>
          </p:cNvPr>
          <p:cNvPicPr>
            <a:picLocks noChangeAspect="1"/>
          </p:cNvPicPr>
          <p:nvPr/>
        </p:nvPicPr>
        <p:blipFill>
          <a:blip r:embed="rId6"/>
          <a:stretch>
            <a:fillRect/>
          </a:stretch>
        </p:blipFill>
        <p:spPr>
          <a:xfrm>
            <a:off x="1338450" y="4008581"/>
            <a:ext cx="624059" cy="611057"/>
          </a:xfrm>
          <a:prstGeom prst="rect">
            <a:avLst/>
          </a:prstGeom>
        </p:spPr>
      </p:pic>
      <p:pic>
        <p:nvPicPr>
          <p:cNvPr id="1026" name="Picture 2">
            <a:extLst>
              <a:ext uri="{FF2B5EF4-FFF2-40B4-BE49-F238E27FC236}">
                <a16:creationId xmlns:a16="http://schemas.microsoft.com/office/drawing/2014/main" id="{F9FFE0B2-3B8B-7004-BC25-0D17B8772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450" y="5096614"/>
            <a:ext cx="695342" cy="48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6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black background&#10;&#10;Description automatically generated">
            <a:extLst>
              <a:ext uri="{FF2B5EF4-FFF2-40B4-BE49-F238E27FC236}">
                <a16:creationId xmlns:a16="http://schemas.microsoft.com/office/drawing/2014/main" id="{A547169C-F0BD-3843-9B3A-4693E708A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91" y="-523702"/>
            <a:ext cx="11181618" cy="7905404"/>
          </a:xfrm>
          <a:prstGeom prst="rect">
            <a:avLst/>
          </a:prstGeom>
        </p:spPr>
      </p:pic>
    </p:spTree>
    <p:extLst>
      <p:ext uri="{BB962C8B-B14F-4D97-AF65-F5344CB8AC3E}">
        <p14:creationId xmlns:p14="http://schemas.microsoft.com/office/powerpoint/2010/main" val="258995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AC1830A-94DB-7626-0E76-12A3A4A71223}"/>
              </a:ext>
            </a:extLst>
          </p:cNvPr>
          <p:cNvPicPr>
            <a:picLocks noChangeAspect="1"/>
          </p:cNvPicPr>
          <p:nvPr/>
        </p:nvPicPr>
        <p:blipFill>
          <a:blip r:embed="rId2"/>
          <a:stretch>
            <a:fillRect/>
          </a:stretch>
        </p:blipFill>
        <p:spPr>
          <a:xfrm>
            <a:off x="851917" y="669345"/>
            <a:ext cx="10488167" cy="5519311"/>
          </a:xfrm>
          <a:prstGeom prst="rect">
            <a:avLst/>
          </a:prstGeom>
        </p:spPr>
      </p:pic>
      <p:sp>
        <p:nvSpPr>
          <p:cNvPr id="2" name="Title 1">
            <a:extLst>
              <a:ext uri="{FF2B5EF4-FFF2-40B4-BE49-F238E27FC236}">
                <a16:creationId xmlns:a16="http://schemas.microsoft.com/office/drawing/2014/main" id="{BE50F501-F694-E1B0-A4CB-7E63DDFC8488}"/>
              </a:ext>
            </a:extLst>
          </p:cNvPr>
          <p:cNvSpPr>
            <a:spLocks noGrp="1"/>
          </p:cNvSpPr>
          <p:nvPr>
            <p:ph type="title"/>
          </p:nvPr>
        </p:nvSpPr>
        <p:spPr>
          <a:xfrm>
            <a:off x="1724025" y="1130661"/>
            <a:ext cx="9132397" cy="1730951"/>
          </a:xfrm>
        </p:spPr>
        <p:txBody>
          <a:bodyPr>
            <a:normAutofit/>
          </a:bodyPr>
          <a:lstStyle/>
          <a:p>
            <a:r>
              <a:rPr lang="en-GB" sz="6000" b="1" dirty="0">
                <a:latin typeface="+mn-lt"/>
              </a:rPr>
              <a:t>Valerie Junk </a:t>
            </a:r>
            <a:br>
              <a:rPr lang="en-GB" sz="6000" b="1" dirty="0">
                <a:latin typeface="+mn-lt"/>
              </a:rPr>
            </a:br>
            <a:r>
              <a:rPr lang="en-GB" sz="4000" b="1" dirty="0">
                <a:latin typeface="+mn-lt"/>
              </a:rPr>
              <a:t>PorcuBI</a:t>
            </a:r>
            <a:endParaRPr lang="en-GB" sz="6000" b="1" dirty="0">
              <a:latin typeface="+mn-lt"/>
            </a:endParaRPr>
          </a:p>
        </p:txBody>
      </p:sp>
      <p:sp>
        <p:nvSpPr>
          <p:cNvPr id="3" name="Text Placeholder 2">
            <a:extLst>
              <a:ext uri="{FF2B5EF4-FFF2-40B4-BE49-F238E27FC236}">
                <a16:creationId xmlns:a16="http://schemas.microsoft.com/office/drawing/2014/main" id="{025C6E2F-5400-9300-9D7B-F64DC24C688A}"/>
              </a:ext>
            </a:extLst>
          </p:cNvPr>
          <p:cNvSpPr txBox="1">
            <a:spLocks/>
          </p:cNvSpPr>
          <p:nvPr/>
        </p:nvSpPr>
        <p:spPr>
          <a:xfrm>
            <a:off x="1476375" y="2337758"/>
            <a:ext cx="9380047" cy="3306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ea typeface="Calibri" panose="020F0502020204030204" pitchFamily="34" charset="0"/>
              <a:cs typeface="Calibri" panose="020F0502020204030204" pitchFamily="34" charset="0"/>
            </a:endParaRPr>
          </a:p>
          <a:p>
            <a:pPr marL="342900" indent="-342900"/>
            <a:r>
              <a:rPr lang="en-US" sz="3200" dirty="0">
                <a:ea typeface="Calibri" panose="020F0502020204030204" pitchFamily="34" charset="0"/>
                <a:cs typeface="Calibri" panose="020F0502020204030204" pitchFamily="34" charset="0"/>
              </a:rPr>
              <a:t>Data Analytics &amp; Visualization </a:t>
            </a:r>
          </a:p>
          <a:p>
            <a:pPr marL="342900" indent="-342900"/>
            <a:r>
              <a:rPr lang="en-US" sz="3200" dirty="0">
                <a:ea typeface="Calibri" panose="020F0502020204030204" pitchFamily="34" charset="0"/>
                <a:cs typeface="Calibri" panose="020F0502020204030204" pitchFamily="34" charset="0"/>
              </a:rPr>
              <a:t>Data Storytelling</a:t>
            </a:r>
          </a:p>
          <a:p>
            <a:pPr marL="342900" indent="-342900"/>
            <a:r>
              <a:rPr lang="en-US" sz="3200" dirty="0">
                <a:ea typeface="Calibri" panose="020F0502020204030204" pitchFamily="34" charset="0"/>
                <a:cs typeface="Calibri" panose="020F0502020204030204" pitchFamily="34" charset="0"/>
              </a:rPr>
              <a:t>Process Improvement </a:t>
            </a:r>
          </a:p>
          <a:p>
            <a:pPr marL="0" indent="0">
              <a:buNone/>
            </a:pPr>
            <a:endParaRPr lang="en-US" dirty="0">
              <a:ea typeface="Calibri" panose="020F0502020204030204" pitchFamily="34" charset="0"/>
              <a:cs typeface="Calibri" panose="020F0502020204030204" pitchFamily="34" charset="0"/>
            </a:endParaRPr>
          </a:p>
        </p:txBody>
      </p:sp>
      <p:sp>
        <p:nvSpPr>
          <p:cNvPr id="5" name="AutoShape 2" descr="PorcuBI Valerie Junk Lead BI Consultant">
            <a:extLst>
              <a:ext uri="{FF2B5EF4-FFF2-40B4-BE49-F238E27FC236}">
                <a16:creationId xmlns:a16="http://schemas.microsoft.com/office/drawing/2014/main" id="{AB28BFD4-D080-EA64-8727-EDEF9C1FC5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Afbeelding 5">
            <a:extLst>
              <a:ext uri="{FF2B5EF4-FFF2-40B4-BE49-F238E27FC236}">
                <a16:creationId xmlns:a16="http://schemas.microsoft.com/office/drawing/2014/main" id="{D83CA152-8676-28FB-49CA-25FB5045952B}"/>
              </a:ext>
            </a:extLst>
          </p:cNvPr>
          <p:cNvPicPr>
            <a:picLocks noChangeAspect="1"/>
          </p:cNvPicPr>
          <p:nvPr/>
        </p:nvPicPr>
        <p:blipFill>
          <a:blip r:embed="rId3"/>
          <a:stretch>
            <a:fillRect/>
          </a:stretch>
        </p:blipFill>
        <p:spPr>
          <a:xfrm>
            <a:off x="7409042" y="1095194"/>
            <a:ext cx="3306583" cy="3306583"/>
          </a:xfrm>
          <a:prstGeom prst="rect">
            <a:avLst/>
          </a:prstGeom>
        </p:spPr>
      </p:pic>
      <p:pic>
        <p:nvPicPr>
          <p:cNvPr id="7" name="Afbeelding 6">
            <a:extLst>
              <a:ext uri="{FF2B5EF4-FFF2-40B4-BE49-F238E27FC236}">
                <a16:creationId xmlns:a16="http://schemas.microsoft.com/office/drawing/2014/main" id="{B46CB169-B65E-72D2-1761-DAB37530DC70}"/>
              </a:ext>
            </a:extLst>
          </p:cNvPr>
          <p:cNvPicPr>
            <a:picLocks noChangeAspect="1"/>
          </p:cNvPicPr>
          <p:nvPr/>
        </p:nvPicPr>
        <p:blipFill>
          <a:blip r:embed="rId4"/>
          <a:stretch>
            <a:fillRect/>
          </a:stretch>
        </p:blipFill>
        <p:spPr>
          <a:xfrm>
            <a:off x="8341117" y="4524503"/>
            <a:ext cx="1724025" cy="704850"/>
          </a:xfrm>
          <a:prstGeom prst="rect">
            <a:avLst/>
          </a:prstGeom>
        </p:spPr>
      </p:pic>
    </p:spTree>
    <p:extLst>
      <p:ext uri="{BB962C8B-B14F-4D97-AF65-F5344CB8AC3E}">
        <p14:creationId xmlns:p14="http://schemas.microsoft.com/office/powerpoint/2010/main" val="306430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fontScale="90000"/>
          </a:bodyPr>
          <a:lstStyle/>
          <a:p>
            <a:r>
              <a:rPr lang="nl-NL" sz="6000" b="1" dirty="0"/>
              <a:t>Power BI – Design &amp; Accessibility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r>
              <a:rPr lang="en-GB" sz="3200" b="1" dirty="0">
                <a:solidFill>
                  <a:schemeClr val="tx2">
                    <a:lumMod val="50000"/>
                  </a:schemeClr>
                </a:solidFill>
              </a:rPr>
              <a:t>Intuitive Design</a:t>
            </a:r>
          </a:p>
          <a:p>
            <a:pPr marL="800100" lvl="1" indent="-342900"/>
            <a:r>
              <a:rPr lang="en-GB" sz="2800" dirty="0">
                <a:solidFill>
                  <a:schemeClr val="tx2">
                    <a:lumMod val="50000"/>
                  </a:schemeClr>
                </a:solidFill>
              </a:rPr>
              <a:t>Simple but informative</a:t>
            </a:r>
          </a:p>
          <a:p>
            <a:pPr marL="800100" lvl="1" indent="-342900"/>
            <a:r>
              <a:rPr lang="en-GB" sz="2800" dirty="0">
                <a:solidFill>
                  <a:schemeClr val="tx2">
                    <a:lumMod val="50000"/>
                  </a:schemeClr>
                </a:solidFill>
              </a:rPr>
              <a:t>End-user oriented</a:t>
            </a:r>
          </a:p>
          <a:p>
            <a:pPr marL="342900" indent="-342900"/>
            <a:r>
              <a:rPr lang="en-GB" sz="3200" b="1" dirty="0">
                <a:solidFill>
                  <a:schemeClr val="tx2">
                    <a:lumMod val="50000"/>
                  </a:schemeClr>
                </a:solidFill>
              </a:rPr>
              <a:t>Accessibility</a:t>
            </a:r>
          </a:p>
          <a:p>
            <a:pPr marL="800100" lvl="1" indent="-342900"/>
            <a:r>
              <a:rPr lang="en-GB" sz="2800" dirty="0">
                <a:solidFill>
                  <a:schemeClr val="tx2">
                    <a:lumMod val="50000"/>
                  </a:schemeClr>
                </a:solidFill>
              </a:rPr>
              <a:t>Keyboard navigation &amp; tab order</a:t>
            </a:r>
          </a:p>
          <a:p>
            <a:pPr marL="800100" lvl="1" indent="-342900"/>
            <a:r>
              <a:rPr lang="en-GB" sz="2800" dirty="0">
                <a:solidFill>
                  <a:schemeClr val="tx2">
                    <a:lumMod val="50000"/>
                  </a:schemeClr>
                </a:solidFill>
              </a:rPr>
              <a:t>Screen reader &amp; alt text</a:t>
            </a:r>
          </a:p>
          <a:p>
            <a:pPr marL="800100" lvl="1" indent="-342900"/>
            <a:r>
              <a:rPr lang="en-GB" sz="2800" dirty="0">
                <a:solidFill>
                  <a:schemeClr val="tx2">
                    <a:lumMod val="50000"/>
                  </a:schemeClr>
                </a:solidFill>
              </a:rPr>
              <a:t>High Contrast</a:t>
            </a:r>
          </a:p>
          <a:p>
            <a:pPr marL="800100" lvl="1" indent="-342900"/>
            <a:r>
              <a:rPr lang="en-GB" sz="2800" dirty="0">
                <a:solidFill>
                  <a:schemeClr val="tx2">
                    <a:lumMod val="50000"/>
                  </a:schemeClr>
                </a:solidFill>
              </a:rPr>
              <a:t>Focus Mode &amp; Spotlight </a:t>
            </a:r>
          </a:p>
          <a:p>
            <a:pPr marL="800100" lvl="1" indent="-342900"/>
            <a:r>
              <a:rPr lang="en-GB" sz="2800" dirty="0" err="1">
                <a:solidFill>
                  <a:schemeClr val="tx2">
                    <a:lumMod val="50000"/>
                  </a:schemeClr>
                </a:solidFill>
              </a:rPr>
              <a:t>Color</a:t>
            </a:r>
            <a:r>
              <a:rPr lang="en-GB" sz="2800" dirty="0">
                <a:solidFill>
                  <a:schemeClr val="tx2">
                    <a:lumMod val="50000"/>
                  </a:schemeClr>
                </a:solidFill>
              </a:rPr>
              <a:t> ratio &amp; Themes</a:t>
            </a:r>
          </a:p>
          <a:p>
            <a:pPr lvl="2"/>
            <a:endParaRPr lang="en-GB" dirty="0">
              <a:solidFill>
                <a:schemeClr val="tx2">
                  <a:lumMod val="50000"/>
                </a:schemeClr>
              </a:solidFill>
            </a:endParaRPr>
          </a:p>
          <a:p>
            <a:endParaRPr lang="nl-NL" dirty="0"/>
          </a:p>
        </p:txBody>
      </p:sp>
    </p:spTree>
    <p:extLst>
      <p:ext uri="{BB962C8B-B14F-4D97-AF65-F5344CB8AC3E}">
        <p14:creationId xmlns:p14="http://schemas.microsoft.com/office/powerpoint/2010/main" val="211226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Everybody </a:t>
            </a:r>
            <a:r>
              <a:rPr lang="nl-NL" sz="6000" b="1" dirty="0" err="1"/>
              <a:t>knows</a:t>
            </a:r>
            <a:r>
              <a:rPr lang="nl-NL" sz="6000" b="1" dirty="0"/>
              <a:t>?</a:t>
            </a:r>
            <a:endParaRPr lang="en-US" sz="6000" b="1" dirty="0"/>
          </a:p>
        </p:txBody>
      </p:sp>
      <p:sp>
        <p:nvSpPr>
          <p:cNvPr id="6" name="Ovaal 5">
            <a:extLst>
              <a:ext uri="{FF2B5EF4-FFF2-40B4-BE49-F238E27FC236}">
                <a16:creationId xmlns:a16="http://schemas.microsoft.com/office/drawing/2014/main" id="{30598504-F611-8039-34E2-F4CC9A6AA09F}"/>
              </a:ext>
            </a:extLst>
          </p:cNvPr>
          <p:cNvSpPr/>
          <p:nvPr/>
        </p:nvSpPr>
        <p:spPr>
          <a:xfrm>
            <a:off x="1415105" y="2080281"/>
            <a:ext cx="3668868" cy="3587557"/>
          </a:xfrm>
          <a:prstGeom prst="ellipse">
            <a:avLst/>
          </a:prstGeom>
          <a:solidFill>
            <a:schemeClr val="bg1">
              <a:lumMod val="8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nl-NL" dirty="0">
                <a:solidFill>
                  <a:schemeClr val="tx1"/>
                </a:solidFill>
              </a:rPr>
              <a:t>Everybode</a:t>
            </a:r>
          </a:p>
        </p:txBody>
      </p:sp>
      <p:sp>
        <p:nvSpPr>
          <p:cNvPr id="7" name="Ovaal 6">
            <a:extLst>
              <a:ext uri="{FF2B5EF4-FFF2-40B4-BE49-F238E27FC236}">
                <a16:creationId xmlns:a16="http://schemas.microsoft.com/office/drawing/2014/main" id="{73F6A186-0CD1-7E3F-1945-29897E788DAA}"/>
              </a:ext>
            </a:extLst>
          </p:cNvPr>
          <p:cNvSpPr/>
          <p:nvPr/>
        </p:nvSpPr>
        <p:spPr>
          <a:xfrm>
            <a:off x="5650346" y="1385087"/>
            <a:ext cx="5224734" cy="4900628"/>
          </a:xfrm>
          <a:prstGeom prst="ellipse">
            <a:avLst/>
          </a:prstGeom>
          <a:solidFill>
            <a:srgbClr val="FAF9BD"/>
          </a:solidFill>
          <a:ln>
            <a:solidFill>
              <a:schemeClr val="bg2">
                <a:lumMod val="9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nl-NL" sz="4800" b="1" dirty="0">
                <a:solidFill>
                  <a:sysClr val="windowText" lastClr="000000"/>
                </a:solidFill>
                <a:latin typeface="Congenial" panose="02000503040000020004" pitchFamily="2" charset="0"/>
              </a:rPr>
              <a:t>Everybody </a:t>
            </a:r>
          </a:p>
          <a:p>
            <a:pPr algn="ctr"/>
            <a:r>
              <a:rPr lang="nl-NL" sz="4800" b="1" dirty="0" err="1">
                <a:solidFill>
                  <a:sysClr val="windowText" lastClr="000000"/>
                </a:solidFill>
                <a:latin typeface="Congenial" panose="02000503040000020004" pitchFamily="2" charset="0"/>
              </a:rPr>
              <a:t>else</a:t>
            </a:r>
            <a:endParaRPr lang="nl-NL" sz="4800" b="1" dirty="0">
              <a:solidFill>
                <a:sysClr val="windowText" lastClr="000000"/>
              </a:solidFill>
              <a:latin typeface="Congenial" panose="02000503040000020004" pitchFamily="2" charset="0"/>
            </a:endParaRPr>
          </a:p>
        </p:txBody>
      </p:sp>
      <p:sp>
        <p:nvSpPr>
          <p:cNvPr id="9" name="Ovaal 8">
            <a:extLst>
              <a:ext uri="{FF2B5EF4-FFF2-40B4-BE49-F238E27FC236}">
                <a16:creationId xmlns:a16="http://schemas.microsoft.com/office/drawing/2014/main" id="{4F4C922E-5FBD-4AA2-12FC-3CDA926EE58D}"/>
              </a:ext>
            </a:extLst>
          </p:cNvPr>
          <p:cNvSpPr/>
          <p:nvPr/>
        </p:nvSpPr>
        <p:spPr>
          <a:xfrm>
            <a:off x="1716534" y="2939015"/>
            <a:ext cx="1585976" cy="1557127"/>
          </a:xfrm>
          <a:prstGeom prst="ellipse">
            <a:avLst/>
          </a:prstGeom>
          <a:solidFill>
            <a:schemeClr val="accent1">
              <a:lumMod val="5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NZ" sz="1400" dirty="0">
                <a:solidFill>
                  <a:schemeClr val="bg1"/>
                </a:solidFill>
                <a:latin typeface="Congenial" panose="02000503040000020004" pitchFamily="2" charset="0"/>
              </a:rPr>
              <a:t>Coworkers</a:t>
            </a:r>
          </a:p>
        </p:txBody>
      </p:sp>
      <p:sp>
        <p:nvSpPr>
          <p:cNvPr id="10" name="Ovaal 9">
            <a:extLst>
              <a:ext uri="{FF2B5EF4-FFF2-40B4-BE49-F238E27FC236}">
                <a16:creationId xmlns:a16="http://schemas.microsoft.com/office/drawing/2014/main" id="{C65B9278-247B-8B94-B9FE-2F26A6A50EB7}"/>
              </a:ext>
            </a:extLst>
          </p:cNvPr>
          <p:cNvSpPr/>
          <p:nvPr/>
        </p:nvSpPr>
        <p:spPr>
          <a:xfrm>
            <a:off x="2451285" y="3857956"/>
            <a:ext cx="1585976" cy="1541491"/>
          </a:xfrm>
          <a:prstGeom prst="ellipse">
            <a:avLst/>
          </a:prstGeom>
          <a:solidFill>
            <a:schemeClr val="accent1">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dirty="0">
                <a:solidFill>
                  <a:schemeClr val="bg1"/>
                </a:solidFill>
                <a:latin typeface="Congenial" panose="02000503040000020004" pitchFamily="2" charset="0"/>
              </a:rPr>
              <a:t>Friends</a:t>
            </a:r>
          </a:p>
        </p:txBody>
      </p:sp>
      <p:sp>
        <p:nvSpPr>
          <p:cNvPr id="11" name="Ovaal 10">
            <a:extLst>
              <a:ext uri="{FF2B5EF4-FFF2-40B4-BE49-F238E27FC236}">
                <a16:creationId xmlns:a16="http://schemas.microsoft.com/office/drawing/2014/main" id="{F6F44426-1AEA-D5C7-32CD-DEAD658067F7}"/>
              </a:ext>
            </a:extLst>
          </p:cNvPr>
          <p:cNvSpPr/>
          <p:nvPr/>
        </p:nvSpPr>
        <p:spPr>
          <a:xfrm>
            <a:off x="3157173" y="2987516"/>
            <a:ext cx="1671319" cy="1610818"/>
          </a:xfrm>
          <a:prstGeom prst="ellipse">
            <a:avLst/>
          </a:prstGeom>
          <a:solidFill>
            <a:schemeClr val="accent1">
              <a:lumMod val="20000"/>
              <a:lumOff val="8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400" dirty="0">
                <a:solidFill>
                  <a:sysClr val="windowText" lastClr="000000"/>
                </a:solidFill>
                <a:latin typeface="Congenial" panose="02000503040000020004" pitchFamily="2" charset="0"/>
              </a:rPr>
              <a:t>Industry</a:t>
            </a:r>
          </a:p>
        </p:txBody>
      </p:sp>
      <p:sp>
        <p:nvSpPr>
          <p:cNvPr id="12" name="Tekstvak 11">
            <a:extLst>
              <a:ext uri="{FF2B5EF4-FFF2-40B4-BE49-F238E27FC236}">
                <a16:creationId xmlns:a16="http://schemas.microsoft.com/office/drawing/2014/main" id="{8DE6A5D4-1F4E-56E6-CDA6-14BD5E57BBC3}"/>
              </a:ext>
            </a:extLst>
          </p:cNvPr>
          <p:cNvSpPr txBox="1"/>
          <p:nvPr/>
        </p:nvSpPr>
        <p:spPr>
          <a:xfrm>
            <a:off x="2267884" y="2371299"/>
            <a:ext cx="1952779" cy="523220"/>
          </a:xfrm>
          <a:prstGeom prst="rect">
            <a:avLst/>
          </a:prstGeom>
          <a:noFill/>
        </p:spPr>
        <p:txBody>
          <a:bodyPr wrap="none" rtlCol="0">
            <a:spAutoFit/>
          </a:bodyPr>
          <a:lstStyle/>
          <a:p>
            <a:r>
              <a:rPr lang="nl-NL" sz="2800" dirty="0">
                <a:latin typeface="Congenial" panose="02000503040000020004" pitchFamily="2" charset="0"/>
              </a:rPr>
              <a:t>Everybody</a:t>
            </a:r>
          </a:p>
        </p:txBody>
      </p:sp>
    </p:spTree>
    <p:extLst>
      <p:ext uri="{BB962C8B-B14F-4D97-AF65-F5344CB8AC3E}">
        <p14:creationId xmlns:p14="http://schemas.microsoft.com/office/powerpoint/2010/main" val="291182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Design </a:t>
            </a:r>
            <a:r>
              <a:rPr lang="nl-NL" sz="6000" b="1" dirty="0" err="1"/>
              <a:t>for</a:t>
            </a:r>
            <a:r>
              <a:rPr lang="nl-NL" sz="6000" b="1" dirty="0"/>
              <a:t> </a:t>
            </a:r>
            <a:r>
              <a:rPr lang="nl-NL" sz="6000" b="1" dirty="0" err="1"/>
              <a:t>the</a:t>
            </a:r>
            <a:r>
              <a:rPr lang="nl-NL" sz="6000" b="1" dirty="0"/>
              <a:t> </a:t>
            </a:r>
            <a:r>
              <a:rPr lang="nl-NL" sz="6000" b="1" dirty="0" err="1"/>
              <a:t>audience</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681472" cy="4351338"/>
          </a:xfrm>
        </p:spPr>
        <p:txBody>
          <a:bodyPr>
            <a:normAutofit lnSpcReduction="10000"/>
          </a:bodyPr>
          <a:lstStyle/>
          <a:p>
            <a:pPr marL="342900" indent="-342900">
              <a:buFont typeface="Arial" panose="020B0604020202020204" pitchFamily="34" charset="0"/>
              <a:buChar char="•"/>
            </a:pPr>
            <a:r>
              <a:rPr lang="en-US" sz="3200" dirty="0"/>
              <a:t>Who is the audience?  </a:t>
            </a:r>
          </a:p>
          <a:p>
            <a:pPr marL="342900" indent="-342900">
              <a:buFont typeface="Arial" panose="020B0604020202020204" pitchFamily="34" charset="0"/>
              <a:buChar char="•"/>
            </a:pPr>
            <a:r>
              <a:rPr lang="en-US" sz="3200" dirty="0"/>
              <a:t>What is their level of experience?</a:t>
            </a:r>
          </a:p>
          <a:p>
            <a:pPr marL="342900" indent="-342900">
              <a:buFont typeface="Arial" panose="020B0604020202020204" pitchFamily="34" charset="0"/>
              <a:buChar char="•"/>
            </a:pPr>
            <a:r>
              <a:rPr lang="en-US" sz="3200" dirty="0"/>
              <a:t>How are they going to </a:t>
            </a:r>
            <a:r>
              <a:rPr lang="en-US" sz="3200" b="1" dirty="0"/>
              <a:t>use</a:t>
            </a:r>
            <a:r>
              <a:rPr lang="en-US" sz="3200" dirty="0"/>
              <a:t> the report?</a:t>
            </a:r>
          </a:p>
          <a:p>
            <a:pPr marL="342900" indent="-342900">
              <a:buFont typeface="Arial" panose="020B0604020202020204" pitchFamily="34" charset="0"/>
              <a:buChar char="•"/>
            </a:pPr>
            <a:r>
              <a:rPr lang="en-US" sz="3200" dirty="0"/>
              <a:t>How much </a:t>
            </a:r>
            <a:r>
              <a:rPr lang="en-US" sz="3200" b="1" dirty="0"/>
              <a:t>detail</a:t>
            </a:r>
            <a:r>
              <a:rPr lang="en-US" sz="3200" dirty="0"/>
              <a:t> do they need (and understand)?</a:t>
            </a:r>
          </a:p>
          <a:p>
            <a:pPr marL="342900" indent="-342900">
              <a:buFont typeface="Arial" panose="020B0604020202020204" pitchFamily="34" charset="0"/>
              <a:buChar char="•"/>
            </a:pPr>
            <a:r>
              <a:rPr lang="en-US" sz="3200" dirty="0"/>
              <a:t>What </a:t>
            </a:r>
            <a:r>
              <a:rPr lang="en-US" sz="3200" b="1" dirty="0"/>
              <a:t>actions</a:t>
            </a:r>
            <a:r>
              <a:rPr lang="en-US" sz="3200" dirty="0"/>
              <a:t> do they want to take?</a:t>
            </a:r>
          </a:p>
          <a:p>
            <a:pPr marL="342900" indent="-342900"/>
            <a:endParaRPr lang="nl-NL" dirty="0"/>
          </a:p>
        </p:txBody>
      </p:sp>
      <p:pic>
        <p:nvPicPr>
          <p:cNvPr id="2" name="Picture 2">
            <a:extLst>
              <a:ext uri="{FF2B5EF4-FFF2-40B4-BE49-F238E27FC236}">
                <a16:creationId xmlns:a16="http://schemas.microsoft.com/office/drawing/2014/main" id="{3D2C3934-254B-7282-F7F1-3E788DF8581F}"/>
              </a:ext>
            </a:extLst>
          </p:cNvPr>
          <p:cNvPicPr>
            <a:picLocks noChangeAspect="1"/>
          </p:cNvPicPr>
          <p:nvPr/>
        </p:nvPicPr>
        <p:blipFill>
          <a:blip r:embed="rId3"/>
          <a:stretch>
            <a:fillRect/>
          </a:stretch>
        </p:blipFill>
        <p:spPr>
          <a:xfrm>
            <a:off x="7250627" y="1910468"/>
            <a:ext cx="4495406" cy="3528425"/>
          </a:xfrm>
          <a:prstGeom prst="rect">
            <a:avLst/>
          </a:prstGeom>
        </p:spPr>
      </p:pic>
    </p:spTree>
    <p:extLst>
      <p:ext uri="{BB962C8B-B14F-4D97-AF65-F5344CB8AC3E}">
        <p14:creationId xmlns:p14="http://schemas.microsoft.com/office/powerpoint/2010/main" val="70288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Visual = Goal + </a:t>
            </a:r>
            <a:r>
              <a:rPr lang="nl-NL" sz="6000" b="1" dirty="0" err="1"/>
              <a:t>enduser</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2247899"/>
            <a:ext cx="4465320" cy="3929063"/>
          </a:xfrm>
        </p:spPr>
        <p:txBody>
          <a:bodyPr/>
          <a:lstStyle/>
          <a:p>
            <a:pPr marL="342900" indent="-342900">
              <a:buFont typeface="Arial" panose="020B0604020202020204" pitchFamily="34" charset="0"/>
              <a:buChar char="•"/>
            </a:pPr>
            <a:r>
              <a:rPr lang="en-US" sz="3200" dirty="0"/>
              <a:t>Goal (actions to take) &amp; end-user determine the visual.</a:t>
            </a:r>
          </a:p>
          <a:p>
            <a:pPr marL="342900" indent="-342900">
              <a:buFont typeface="Arial" panose="020B0604020202020204" pitchFamily="34" charset="0"/>
              <a:buChar char="•"/>
            </a:pPr>
            <a:r>
              <a:rPr lang="en-US" sz="3200" dirty="0"/>
              <a:t>Same data can be visualized in different ways.</a:t>
            </a:r>
          </a:p>
          <a:p>
            <a:pPr marL="342900" indent="-342900"/>
            <a:endParaRPr lang="nl-NL" dirty="0"/>
          </a:p>
        </p:txBody>
      </p:sp>
      <p:pic>
        <p:nvPicPr>
          <p:cNvPr id="2" name="Afbeelding 1">
            <a:extLst>
              <a:ext uri="{FF2B5EF4-FFF2-40B4-BE49-F238E27FC236}">
                <a16:creationId xmlns:a16="http://schemas.microsoft.com/office/drawing/2014/main" id="{7F7A3F0C-D8B2-DB07-9EAD-C9FC7CE563D2}"/>
              </a:ext>
            </a:extLst>
          </p:cNvPr>
          <p:cNvPicPr>
            <a:picLocks noChangeAspect="1"/>
          </p:cNvPicPr>
          <p:nvPr/>
        </p:nvPicPr>
        <p:blipFill>
          <a:blip r:embed="rId3"/>
          <a:stretch>
            <a:fillRect/>
          </a:stretch>
        </p:blipFill>
        <p:spPr>
          <a:xfrm>
            <a:off x="5792874" y="2101850"/>
            <a:ext cx="5971852" cy="3511417"/>
          </a:xfrm>
          <a:prstGeom prst="rect">
            <a:avLst/>
          </a:prstGeom>
        </p:spPr>
      </p:pic>
    </p:spTree>
    <p:extLst>
      <p:ext uri="{BB962C8B-B14F-4D97-AF65-F5344CB8AC3E}">
        <p14:creationId xmlns:p14="http://schemas.microsoft.com/office/powerpoint/2010/main" val="173708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en-GB" sz="6000" b="1" dirty="0"/>
              <a:t>Small changes – huge effect</a:t>
            </a:r>
            <a:endParaRPr lang="en-US" sz="6000" b="1" dirty="0">
              <a:latin typeface="Congenial" panose="02000503040000020004" pitchFamily="2" charset="0"/>
            </a:endParaRPr>
          </a:p>
        </p:txBody>
      </p:sp>
      <p:pic>
        <p:nvPicPr>
          <p:cNvPr id="6" name="Afbeelding 5">
            <a:extLst>
              <a:ext uri="{FF2B5EF4-FFF2-40B4-BE49-F238E27FC236}">
                <a16:creationId xmlns:a16="http://schemas.microsoft.com/office/drawing/2014/main" id="{D92E23A3-5444-1FF0-DE67-621942030E6E}"/>
              </a:ext>
            </a:extLst>
          </p:cNvPr>
          <p:cNvPicPr>
            <a:picLocks noChangeAspect="1"/>
          </p:cNvPicPr>
          <p:nvPr/>
        </p:nvPicPr>
        <p:blipFill>
          <a:blip r:embed="rId3"/>
          <a:stretch>
            <a:fillRect/>
          </a:stretch>
        </p:blipFill>
        <p:spPr>
          <a:xfrm>
            <a:off x="667085" y="1690688"/>
            <a:ext cx="10857830" cy="4718932"/>
          </a:xfrm>
          <a:prstGeom prst="rect">
            <a:avLst/>
          </a:prstGeom>
        </p:spPr>
      </p:pic>
    </p:spTree>
    <p:extLst>
      <p:ext uri="{BB962C8B-B14F-4D97-AF65-F5344CB8AC3E}">
        <p14:creationId xmlns:p14="http://schemas.microsoft.com/office/powerpoint/2010/main" val="347642671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4019</TotalTime>
  <Words>755</Words>
  <Application>Microsoft Office PowerPoint</Application>
  <PresentationFormat>Breedbeeld</PresentationFormat>
  <Paragraphs>183</Paragraphs>
  <Slides>34</Slides>
  <Notes>30</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34</vt:i4>
      </vt:variant>
    </vt:vector>
  </HeadingPairs>
  <TitlesOfParts>
    <vt:vector size="43" baseType="lpstr">
      <vt:lpstr>Aptos</vt:lpstr>
      <vt:lpstr>Aptos Display</vt:lpstr>
      <vt:lpstr>Arial</vt:lpstr>
      <vt:lpstr>Calibri</vt:lpstr>
      <vt:lpstr>Congenial</vt:lpstr>
      <vt:lpstr>Open Sans</vt:lpstr>
      <vt:lpstr>source-serif-pro</vt:lpstr>
      <vt:lpstr>Kantoorthema</vt:lpstr>
      <vt:lpstr>Office Theme</vt:lpstr>
      <vt:lpstr>PowerPoint-presentatie</vt:lpstr>
      <vt:lpstr>PowerPoint-presentatie</vt:lpstr>
      <vt:lpstr>PowerPoint-presentatie</vt:lpstr>
      <vt:lpstr>Valerie Junk  PorcuBI</vt:lpstr>
      <vt:lpstr>Power BI – Design &amp; Accessibility</vt:lpstr>
      <vt:lpstr>Everybody knows?</vt:lpstr>
      <vt:lpstr>Design for the audience</vt:lpstr>
      <vt:lpstr>Visual = Goal + enduser</vt:lpstr>
      <vt:lpstr>Small changes – huge effect</vt:lpstr>
      <vt:lpstr>Adding Context</vt:lpstr>
      <vt:lpstr>Simplify</vt:lpstr>
      <vt:lpstr>Declutter and/or Enrich</vt:lpstr>
      <vt:lpstr>Power BI – Design &amp; Accessibility</vt:lpstr>
      <vt:lpstr>Keyboard navigation</vt:lpstr>
      <vt:lpstr>Keyboard navigation?</vt:lpstr>
      <vt:lpstr>Changing the tab order</vt:lpstr>
      <vt:lpstr>Ctrl + Shift + F11</vt:lpstr>
      <vt:lpstr>Screen reader Compatibility</vt:lpstr>
      <vt:lpstr>Screen reader Compatibility</vt:lpstr>
      <vt:lpstr>Alt text</vt:lpstr>
      <vt:lpstr>Alt text example</vt:lpstr>
      <vt:lpstr>High-contrast Color View</vt:lpstr>
      <vt:lpstr>High-contrast Color View</vt:lpstr>
      <vt:lpstr>High-contrast Color View</vt:lpstr>
      <vt:lpstr>High-contrast Color View</vt:lpstr>
      <vt:lpstr>Spotlight Focus mode </vt:lpstr>
      <vt:lpstr>Spotlight</vt:lpstr>
      <vt:lpstr>Focus Mode</vt:lpstr>
      <vt:lpstr>Colorblind friendly colors</vt:lpstr>
      <vt:lpstr>Color check</vt:lpstr>
      <vt:lpstr>Accessibility Themes</vt:lpstr>
      <vt:lpstr>Takeaway</vt:lpstr>
      <vt:lpstr>Contact</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Valerie Junk</dc:creator>
  <cp:lastModifiedBy>Valerie Junk</cp:lastModifiedBy>
  <cp:revision>2</cp:revision>
  <dcterms:created xsi:type="dcterms:W3CDTF">2024-04-08T14:50:50Z</dcterms:created>
  <dcterms:modified xsi:type="dcterms:W3CDTF">2024-09-10T13:25:03Z</dcterms:modified>
</cp:coreProperties>
</file>